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6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7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8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9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1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2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3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4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15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6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17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18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19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20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21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notesSlides/notesSlide22.xml" ContentType="application/vnd.openxmlformats-officedocument.presentationml.notesSlide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279" r:id="rId6"/>
    <p:sldId id="297" r:id="rId7"/>
    <p:sldId id="257" r:id="rId8"/>
    <p:sldId id="259" r:id="rId9"/>
    <p:sldId id="294" r:id="rId10"/>
    <p:sldId id="293" r:id="rId11"/>
    <p:sldId id="278" r:id="rId12"/>
    <p:sldId id="300" r:id="rId13"/>
    <p:sldId id="262" r:id="rId14"/>
    <p:sldId id="260" r:id="rId15"/>
    <p:sldId id="263" r:id="rId16"/>
    <p:sldId id="299" r:id="rId17"/>
    <p:sldId id="291" r:id="rId18"/>
    <p:sldId id="281" r:id="rId19"/>
    <p:sldId id="284" r:id="rId20"/>
    <p:sldId id="292" r:id="rId21"/>
    <p:sldId id="283" r:id="rId22"/>
    <p:sldId id="285" r:id="rId23"/>
    <p:sldId id="301" r:id="rId24"/>
    <p:sldId id="264" r:id="rId25"/>
    <p:sldId id="296" r:id="rId26"/>
    <p:sldId id="289" r:id="rId27"/>
    <p:sldId id="286" r:id="rId28"/>
    <p:sldId id="288" r:id="rId29"/>
    <p:sldId id="295" r:id="rId30"/>
    <p:sldId id="298" r:id="rId31"/>
    <p:sldId id="287" r:id="rId32"/>
    <p:sldId id="290" r:id="rId33"/>
    <p:sldId id="268" r:id="rId34"/>
    <p:sldId id="276" r:id="rId35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C9989A-3644-4581-BE99-47EDA9F7CDEE}" v="31" dt="2022-09-27T21:33:16.163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1" autoAdjust="0"/>
    <p:restoredTop sz="85830" autoAdjust="0"/>
  </p:normalViewPr>
  <p:slideViewPr>
    <p:cSldViewPr snapToGrid="0">
      <p:cViewPr varScale="1">
        <p:scale>
          <a:sx n="57" d="100"/>
          <a:sy n="57" d="100"/>
        </p:scale>
        <p:origin x="928" y="56"/>
      </p:cViewPr>
      <p:guideLst/>
    </p:cSldViewPr>
  </p:slideViewPr>
  <p:outlineViewPr>
    <p:cViewPr>
      <p:scale>
        <a:sx n="33" d="100"/>
        <a:sy n="33" d="100"/>
      </p:scale>
      <p:origin x="0" y="-21773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7D1A5C42-4636-4A6A-9001-CA7CD97B0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CC57720-6EA2-4C0E-AB19-0A22BCDB83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20C287-3C08-4643-AA3A-AA8F8A822120}" type="datetime1">
              <a:rPr lang="fr-FR" smtClean="0"/>
              <a:t>28/09/2022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4AC616-D2D2-4742-9683-2A537932A1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7EE012-E187-4EEE-9C2F-2125BF4086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81155F-8354-4019-9356-1A95703B0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605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CC759-7D60-45A0-8D0E-1BD4C96CA1EC}" type="datetime1">
              <a:rPr lang="fr-FR" smtClean="0"/>
              <a:pPr/>
              <a:t>28/09/2022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071D96E-4CA2-485E-9EE5-CEB7143ACC3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111850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https://www.profweb.ca/publications/articles/la-realite-virtuelle-en-classe-quelles-possibilites-pedagogiques-pour-le-collegial#section-4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384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Indiquer une destination Ex. </a:t>
            </a:r>
            <a:r>
              <a:rPr lang="fr-FR" dirty="0" err="1"/>
              <a:t>Mikes</a:t>
            </a:r>
            <a:r>
              <a:rPr lang="fr-FR" dirty="0"/>
              <a:t> La Pocatière,</a:t>
            </a:r>
          </a:p>
          <a:p>
            <a:r>
              <a:rPr lang="fr-FR" dirty="0"/>
              <a:t>https://www.01net.com/astuces/comment-utiliser-live-view-la-navigation-en-realite-augmentee-de-google-maps-1857527.html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161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733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 </a:t>
            </a:r>
            <a:r>
              <a:rPr lang="fr-FR" dirty="0" err="1"/>
              <a:t>avantar</a:t>
            </a:r>
            <a:r>
              <a:rPr lang="fr-FR" dirty="0"/>
              <a:t> – Vidéo de Steve Chenel</a:t>
            </a:r>
          </a:p>
          <a:p>
            <a:r>
              <a:rPr lang="fr-FR" dirty="0"/>
              <a:t>Réponse du Quiz</a:t>
            </a:r>
          </a:p>
          <a:p>
            <a:r>
              <a:rPr lang="fr-FR" dirty="0"/>
              <a:t>Murale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610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42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89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913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723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5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84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287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805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117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184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852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071D96E-4CA2-485E-9EE5-CEB7143ACC3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011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422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047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2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471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536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Faire essayer les trois images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5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Faire essayer les trois images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60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E7FFE5B-C2CA-473D-8FCA-B26579CCB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5FF4BA3E-4135-4F80-B1C8-C84CDF7C54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752100" y="739303"/>
            <a:ext cx="6825035" cy="5379395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CAABB7-A562-4A3F-9DDF-2CE3D1372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977" y="1663435"/>
            <a:ext cx="5869021" cy="2003898"/>
          </a:xfrm>
          <a:solidFill>
            <a:schemeClr val="accent2">
              <a:alpha val="80000"/>
            </a:schemeClr>
          </a:solidFill>
        </p:spPr>
        <p:txBody>
          <a:bodyPr lIns="557784" tIns="530352" rtlCol="0" anchor="t">
            <a:noAutofit/>
          </a:bodyPr>
          <a:lstStyle>
            <a:lvl1pPr algn="l">
              <a:lnSpc>
                <a:spcPct val="80000"/>
              </a:lnSpc>
              <a:defRPr sz="5400" cap="all" spc="400" baseline="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D15807FE-36E0-49EF-93A4-5B9AD8387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159" y="2878246"/>
            <a:ext cx="4925188" cy="339247"/>
          </a:xfrm>
        </p:spPr>
        <p:txBody>
          <a:bodyPr rtlCol="0">
            <a:noAutofit/>
          </a:bodyPr>
          <a:lstStyle>
            <a:lvl1pPr marL="0" indent="0" algn="l">
              <a:buNone/>
              <a:defRPr sz="2400" spc="1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fr-FR" noProof="0"/>
              <a:t>Cliquez pour ajouter un nom</a:t>
            </a:r>
          </a:p>
        </p:txBody>
      </p:sp>
    </p:spTree>
    <p:extLst>
      <p:ext uri="{BB962C8B-B14F-4D97-AF65-F5344CB8AC3E}">
        <p14:creationId xmlns:p14="http://schemas.microsoft.com/office/powerpoint/2010/main" val="35235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du march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6D8EB4-0AAB-4C86-96ED-AB74FA56A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10" name="Espace réservé d’image 7">
            <a:extLst>
              <a:ext uri="{FF2B5EF4-FFF2-40B4-BE49-F238E27FC236}">
                <a16:creationId xmlns:a16="http://schemas.microsoft.com/office/drawing/2014/main" id="{5DEE423F-FC4A-461D-8AA7-F7C14B8066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334461" cy="6867376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7D30EC-51F8-4EBE-9AC8-349D6E064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9EF7FC71-AF21-4CDA-8E86-E05EB4F1C4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53468" y="3260492"/>
            <a:ext cx="11521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2400" b="1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2 Mds €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E21B81-6A13-47D5-AD62-B1B0E486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2BB476-8DFF-468F-B950-1F980EB4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BF893A53-04CF-497B-9C3D-502C92BA0D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467" y="4773463"/>
            <a:ext cx="11521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2400" b="1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1 Md €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8BD5CDD-220E-41E0-82DD-820C0D834A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17970" y="1609772"/>
            <a:ext cx="3365003" cy="1171533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253384AB-173D-4216-A221-BFA565FC12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7375" y="1747520"/>
            <a:ext cx="11521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2400" b="1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3 Mds €</a:t>
            </a:r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45638026-D669-4C2A-82A4-5F35D27DCA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17970" y="3129515"/>
            <a:ext cx="3365003" cy="1170432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A19EAA97-D0F2-464B-8450-83BF202CEC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17970" y="4648156"/>
            <a:ext cx="3365003" cy="1170432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FF2174-FDCE-466A-8A4C-06AD6CAA44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016" y="746631"/>
            <a:ext cx="5184648" cy="466344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97232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 concurrence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’image 7">
            <a:extLst>
              <a:ext uri="{FF2B5EF4-FFF2-40B4-BE49-F238E27FC236}">
                <a16:creationId xmlns:a16="http://schemas.microsoft.com/office/drawing/2014/main" id="{9216DCA9-E871-422D-B12D-3E1C39ACD2E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5400000" flipH="1">
            <a:off x="-2092961" y="2092960"/>
            <a:ext cx="6858002" cy="2672081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754628-3BB3-414A-88E4-67B3809A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D99CEA-3489-476A-9C9D-ED977FE6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CD55B0-9BDF-49CC-B30F-96112214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F9CF3D99-4BB8-4944-A82E-385209DF3D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1826" y="2881982"/>
            <a:ext cx="3975054" cy="2966740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083CED13-2FB7-4DA4-87BD-B5AEF0C63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1826" y="2502477"/>
            <a:ext cx="3975054" cy="42639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sz="1600" b="1" cap="all" spc="1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sous-titre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D240762F-003B-4B0E-A561-6734EA9AC8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78746" y="2881982"/>
            <a:ext cx="3695653" cy="2966740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387E9583-831E-4863-9A96-3E583A98F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78746" y="2502477"/>
            <a:ext cx="3695653" cy="42639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sz="1600" b="1" cap="all" spc="1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sous-titre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6F4071-8FD4-4FF1-BA06-DD4D780FE4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6032" y="1649421"/>
            <a:ext cx="5184648" cy="466344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accent6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951320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 concurrenc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954AA95-575B-4060-9443-53B347664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8BF2BB6-8F62-424E-B01D-F90A0DB7B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22AF5C-69BC-4A87-8E5C-E473F6A7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6AD827-24BF-4C7D-9F16-1E26E09A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BEEF33-0303-4BF6-8C9A-08DE4CB6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CC14BDE6-5903-4EFC-B3C7-B7B219402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7839" y="1538273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ajouter un nom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E19954FA-533A-4FF9-88B2-102C833FB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7839" y="5407116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nom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E29BB699-DB47-4A35-9B5B-63C7EFC228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1651" y="3467155"/>
            <a:ext cx="1380681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ajouter un nom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4EFD147E-AEE9-40FA-96D5-7DBE760334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4687" y="2307743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b="1" cap="all" spc="2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ajouter un nom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35518AB-0629-41B1-8670-DAE8C31C99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81179" y="4420460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b="1" cap="all" spc="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nom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D84B55A2-EE63-46F3-80EA-C4F512388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43702" y="4552190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b="1" cap="all" spc="200" baseline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ajouter un nom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EDED8D5C-7B18-4E79-B6B4-E59FAC3A83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0052" y="4120885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b="1" cap="all" spc="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ajouter un nom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E8B6D903-1EAA-44AD-A3D8-6256873B7A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5032" y="3467155"/>
            <a:ext cx="1209143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ajouter un nom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914974F-EEEB-4FDB-B605-14B6199844BA}"/>
              </a:ext>
            </a:extLst>
          </p:cNvPr>
          <p:cNvCxnSpPr>
            <a:cxnSpLocks/>
          </p:cNvCxnSpPr>
          <p:nvPr userDrawn="1"/>
        </p:nvCxnSpPr>
        <p:spPr>
          <a:xfrm>
            <a:off x="3758002" y="3713168"/>
            <a:ext cx="46836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FCFFB4C-5408-479D-88E2-42F8897706C7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1322" y="2030298"/>
            <a:ext cx="4678" cy="337681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9D316786-C25C-4139-9C9E-B55FEA3C4A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54219" y="2067508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600" b="1" cap="all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ajouter un nom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DC43FD24-D855-40FC-85C4-87ED3F64AA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60695" y="4820889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b="1" cap="all" spc="2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ajouter un nom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07A013-A59B-4367-9832-ED55A6D25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508" y="715939"/>
            <a:ext cx="4864608" cy="365760"/>
          </a:xfrm>
        </p:spPr>
        <p:txBody>
          <a:bodyPr rtlCol="0"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28588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égie de croiss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D1F00DA-5D59-4EDE-BA9C-D312B3FBBA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C3578F-2A0F-4E30-AF4A-8F796929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F6CA51-E5DC-4FC3-92F6-D5EC783C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A10E530-F1C5-4166-A95F-3F8D022C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191453D1-9488-4F30-8223-1CB500BDC2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52699" y="1592681"/>
            <a:ext cx="7306060" cy="3934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lvl="0" rtl="0"/>
            <a:r>
              <a:rPr lang="fr-FR" noProof="0"/>
              <a:t>Ajouter un sous-titre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4882AD8A-D4BD-4E12-8458-AC021F93B1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73698" y="3031460"/>
            <a:ext cx="1975104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600" b="1" cap="all" spc="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ajouter un nom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3DF3AAFC-DA9A-4A72-BBF9-5A097BC595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2976" y="3031460"/>
            <a:ext cx="1975104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600" b="1" cap="all" spc="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ajouter un nom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2FF48EEE-6AEC-4E37-AD5C-EEB74BA0CE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46652" y="3031460"/>
            <a:ext cx="1975104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600" b="1" cap="all" spc="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ajouter un nom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2066EA2-51F1-4F13-8E1B-89600E8790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1695" y="4042386"/>
            <a:ext cx="274320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F14EBD1B-595C-4A54-92C8-3C5427E15C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20973" y="4042387"/>
            <a:ext cx="274320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B64F77B9-03A9-4E3E-B656-D3C0FBE25A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64649" y="4042386"/>
            <a:ext cx="274320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FECFB3-5650-476F-BB54-8A2A45F8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1534" y="989042"/>
            <a:ext cx="7287768" cy="630936"/>
          </a:xfrm>
        </p:spPr>
        <p:txBody>
          <a:bodyPr rtlCol="0" anchor="t">
            <a:no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2521985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3D91600-3E99-42F4-85C2-60F442CD5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Espace réservé du contenu 8">
            <a:extLst>
              <a:ext uri="{FF2B5EF4-FFF2-40B4-BE49-F238E27FC236}">
                <a16:creationId xmlns:a16="http://schemas.microsoft.com/office/drawing/2014/main" id="{30B4BBA3-2E4B-4AF2-8A2B-92DD019631E8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66428" y="2782888"/>
            <a:ext cx="4992567" cy="343693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44460CAC-F6F8-43F8-93F5-188B790DEE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52699" y="1592681"/>
            <a:ext cx="7306060" cy="3934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lvl="0" rtl="0"/>
            <a:r>
              <a:rPr lang="fr-FR" noProof="0"/>
              <a:t>Ajouter un sous-titre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68D310-58F4-4A10-A286-9B42AECFD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868E10-EEA7-4017-B7CA-17B5EB23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B014CA-8BED-467C-AC80-6DC5B3DD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78" name="Espace réservé du texte 14">
            <a:extLst>
              <a:ext uri="{FF2B5EF4-FFF2-40B4-BE49-F238E27FC236}">
                <a16:creationId xmlns:a16="http://schemas.microsoft.com/office/drawing/2014/main" id="{2C4E099A-EEE4-40B4-B9B5-32A5A981F95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5410" y="2333977"/>
            <a:ext cx="5007023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79" name="Espace réservé du texte 14">
            <a:extLst>
              <a:ext uri="{FF2B5EF4-FFF2-40B4-BE49-F238E27FC236}">
                <a16:creationId xmlns:a16="http://schemas.microsoft.com/office/drawing/2014/main" id="{51338F1A-6EF2-4AA5-9EE8-628C9D57C2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79569" y="2339781"/>
            <a:ext cx="4993148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DF744EAD-73E9-49F3-9CA4-9A344EB62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1534" y="989042"/>
            <a:ext cx="7287768" cy="630936"/>
          </a:xfrm>
        </p:spPr>
        <p:txBody>
          <a:bodyPr rtlCol="0" anchor="t">
            <a:no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ACB4710E-545B-4940-B69A-359188335AD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19283" y="2782888"/>
            <a:ext cx="4992567" cy="343693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50270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d’action bien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9533791-52F7-40F6-B230-7BF6C505C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68A0C5-BEED-4BC5-ACD5-3F28EDE1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5EA781-4C22-4390-A03C-CA5DCCB7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FE694A4-07AC-48C4-A560-162C1F4E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2A6B27A0-0449-46AE-A770-EBB281A1A9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1E70DE9B-2CDE-44B6-9307-FC12D873CA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123B5183-98F9-43BF-BE37-2AE0A049EA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49DAB7F1-F6E7-4F92-B252-D9B81196A3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4037F0E4-C57B-4033-B973-C69A03D97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5DAD742-736F-42D3-99FC-6046CF57A7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53EC6732-F61D-431C-88C9-BAA5039B6B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B8218F9A-C149-4D30-8437-B9D8C0DAF1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BCA166BB-F293-4289-B0EB-57580EC960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77397369-CCB5-450E-8FD1-46B3B54F6B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78252082-BCF2-4955-B695-35F48EF76F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AF998D11-3FAA-4712-8C34-404C1BDCEC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2AA33C54-3898-452E-979F-F1B5853E73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0569AA0A-65D1-4456-9A14-327E6CE6DF6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0" name="Espace réservé du texte 14">
            <a:extLst>
              <a:ext uri="{FF2B5EF4-FFF2-40B4-BE49-F238E27FC236}">
                <a16:creationId xmlns:a16="http://schemas.microsoft.com/office/drawing/2014/main" id="{028EB91C-9303-4EB3-886A-E5DA884A8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4A47908B-3F69-4786-9C40-C12392133F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78EEBEC-FDBD-4D14-ADCA-4C72B269E9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044989A5-8040-43C0-BE05-6A79C3BE63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4" name="Espace réservé du texte 14">
            <a:extLst>
              <a:ext uri="{FF2B5EF4-FFF2-40B4-BE49-F238E27FC236}">
                <a16:creationId xmlns:a16="http://schemas.microsoft.com/office/drawing/2014/main" id="{52581A3A-F479-4780-81BE-CCBCF39814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5" name="Espace réservé du texte 14">
            <a:extLst>
              <a:ext uri="{FF2B5EF4-FFF2-40B4-BE49-F238E27FC236}">
                <a16:creationId xmlns:a16="http://schemas.microsoft.com/office/drawing/2014/main" id="{3D361DBA-153A-4846-BDA4-CC63FF9474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6" name="Espace réservé du texte 14">
            <a:extLst>
              <a:ext uri="{FF2B5EF4-FFF2-40B4-BE49-F238E27FC236}">
                <a16:creationId xmlns:a16="http://schemas.microsoft.com/office/drawing/2014/main" id="{78FB324E-EE00-4CC5-9F81-5EF71F3050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7" name="Espace réservé du texte 14">
            <a:extLst>
              <a:ext uri="{FF2B5EF4-FFF2-40B4-BE49-F238E27FC236}">
                <a16:creationId xmlns:a16="http://schemas.microsoft.com/office/drawing/2014/main" id="{78AA454F-F92D-4844-92A6-A3FEDD88B30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651BCA7B-5BF4-4A0F-95C1-2014315E80B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9" name="Espace réservé du texte 14">
            <a:extLst>
              <a:ext uri="{FF2B5EF4-FFF2-40B4-BE49-F238E27FC236}">
                <a16:creationId xmlns:a16="http://schemas.microsoft.com/office/drawing/2014/main" id="{7E3F41F1-0E06-45ED-894F-7F38510C27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2" name="Espace réservé du texte 14">
            <a:extLst>
              <a:ext uri="{FF2B5EF4-FFF2-40B4-BE49-F238E27FC236}">
                <a16:creationId xmlns:a16="http://schemas.microsoft.com/office/drawing/2014/main" id="{C02572F8-1812-49D5-B24A-088659DE9F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3772" y="2763180"/>
            <a:ext cx="1021001" cy="501726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une année</a:t>
            </a:r>
          </a:p>
        </p:txBody>
      </p:sp>
      <p:sp>
        <p:nvSpPr>
          <p:cNvPr id="53" name="Espace réservé du texte 14">
            <a:extLst>
              <a:ext uri="{FF2B5EF4-FFF2-40B4-BE49-F238E27FC236}">
                <a16:creationId xmlns:a16="http://schemas.microsoft.com/office/drawing/2014/main" id="{453EA1A1-A67D-4132-9EA0-584E8FA796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3772" y="4449967"/>
            <a:ext cx="1021001" cy="501726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une année</a:t>
            </a:r>
          </a:p>
        </p:txBody>
      </p:sp>
      <p:sp>
        <p:nvSpPr>
          <p:cNvPr id="54" name="Espace réservé du texte 14">
            <a:extLst>
              <a:ext uri="{FF2B5EF4-FFF2-40B4-BE49-F238E27FC236}">
                <a16:creationId xmlns:a16="http://schemas.microsoft.com/office/drawing/2014/main" id="{658BFCC4-C261-4874-8195-FDA3C5001E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71320"/>
            <a:ext cx="1440088" cy="59882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5" name="Espace réservé du texte 14">
            <a:extLst>
              <a:ext uri="{FF2B5EF4-FFF2-40B4-BE49-F238E27FC236}">
                <a16:creationId xmlns:a16="http://schemas.microsoft.com/office/drawing/2014/main" id="{158708C7-ABA0-43E5-BB89-A1B7B2C4523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71320"/>
            <a:ext cx="1440088" cy="59882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6" name="Espace réservé du texte 14">
            <a:extLst>
              <a:ext uri="{FF2B5EF4-FFF2-40B4-BE49-F238E27FC236}">
                <a16:creationId xmlns:a16="http://schemas.microsoft.com/office/drawing/2014/main" id="{2AE59213-95B1-4597-AD8C-D55D96D561E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71320"/>
            <a:ext cx="1440088" cy="59882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7" name="Espace réservé du texte 14">
            <a:extLst>
              <a:ext uri="{FF2B5EF4-FFF2-40B4-BE49-F238E27FC236}">
                <a16:creationId xmlns:a16="http://schemas.microsoft.com/office/drawing/2014/main" id="{2B9A460E-592F-41EA-9F9C-8953AFAC223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2599"/>
            <a:ext cx="1440088" cy="549318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8" name="Espace réservé du texte 14">
            <a:extLst>
              <a:ext uri="{FF2B5EF4-FFF2-40B4-BE49-F238E27FC236}">
                <a16:creationId xmlns:a16="http://schemas.microsoft.com/office/drawing/2014/main" id="{3065B3A8-F99B-47E6-B517-D93AC0FC45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2599"/>
            <a:ext cx="1440088" cy="549318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9" name="Espace réservé du texte 14">
            <a:extLst>
              <a:ext uri="{FF2B5EF4-FFF2-40B4-BE49-F238E27FC236}">
                <a16:creationId xmlns:a16="http://schemas.microsoft.com/office/drawing/2014/main" id="{B2187073-BC0A-4137-A204-D35C44CD7F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2599"/>
            <a:ext cx="1440088" cy="549318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35F35AF6-FBA2-4CA2-8A1F-2C977E6C9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1534" y="989042"/>
            <a:ext cx="7287768" cy="630936"/>
          </a:xfrm>
        </p:spPr>
        <p:txBody>
          <a:bodyPr rtlCol="0" anchor="t">
            <a:no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155821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nées financ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5C89BE0-E34D-48FA-8ED2-CA69BFBC4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Espace réservé d’image 7">
            <a:extLst>
              <a:ext uri="{FF2B5EF4-FFF2-40B4-BE49-F238E27FC236}">
                <a16:creationId xmlns:a16="http://schemas.microsoft.com/office/drawing/2014/main" id="{AB20A778-FBFD-4ED2-8E9B-6645F59A4D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79732" y="0"/>
            <a:ext cx="5012268" cy="6867376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3B12CF59-4802-4969-8645-8E2014DF0A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9732" y="0"/>
            <a:ext cx="5012267" cy="6867376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23CB959-A5D6-4887-9B77-916F0EA1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C0AFFF-66EA-44D7-828D-244A190B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589006-A738-42A2-B328-34F70A7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473E75D8-7274-49D2-8CF2-0E990C29C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750" y="715939"/>
            <a:ext cx="4864608" cy="365760"/>
          </a:xfrm>
        </p:spPr>
        <p:txBody>
          <a:bodyPr rtlCol="0"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91683-9C5C-45D2-A241-FC48B66B50D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93750" y="1238250"/>
            <a:ext cx="5422392" cy="459028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74096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 de l’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9293AB-35CB-4344-A710-9C0BF396A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5B5434-FC37-4DD2-AA81-6499AA6FB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DC474A-5DF9-4EA3-A273-CA394106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6B1742-3B51-4EFC-8A04-CD872DE4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5C06A4-0C2D-4746-83C3-410A9B469E89}"/>
              </a:ext>
            </a:extLst>
          </p:cNvPr>
          <p:cNvSpPr/>
          <p:nvPr userDrawn="1"/>
        </p:nvSpPr>
        <p:spPr>
          <a:xfrm>
            <a:off x="739302" y="739302"/>
            <a:ext cx="10713396" cy="5379396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Espace réservé d’image 9">
            <a:extLst>
              <a:ext uri="{FF2B5EF4-FFF2-40B4-BE49-F238E27FC236}">
                <a16:creationId xmlns:a16="http://schemas.microsoft.com/office/drawing/2014/main" id="{890CF5DC-D21B-4DF3-8248-1F809124AD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03737" y="2804053"/>
            <a:ext cx="1487419" cy="149841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BEE26967-C0C7-4310-90FC-F1914D2403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8239" y="4570546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3CA187B6-5AE8-4D11-8E79-63677F474D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8239" y="4886780"/>
            <a:ext cx="2118414" cy="53139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16" name="Espace réservé d’image 9">
            <a:extLst>
              <a:ext uri="{FF2B5EF4-FFF2-40B4-BE49-F238E27FC236}">
                <a16:creationId xmlns:a16="http://schemas.microsoft.com/office/drawing/2014/main" id="{A72BAC04-D935-470E-B6B5-E9CCE70D11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75961" y="2804053"/>
            <a:ext cx="1487419" cy="149841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17" name="Espace réservé d’image 9">
            <a:extLst>
              <a:ext uri="{FF2B5EF4-FFF2-40B4-BE49-F238E27FC236}">
                <a16:creationId xmlns:a16="http://schemas.microsoft.com/office/drawing/2014/main" id="{456256DC-B113-4559-8D0B-3F8B4A7CA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8185" y="2804053"/>
            <a:ext cx="1487419" cy="149841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18" name="Espace réservé d’image 9">
            <a:extLst>
              <a:ext uri="{FF2B5EF4-FFF2-40B4-BE49-F238E27FC236}">
                <a16:creationId xmlns:a16="http://schemas.microsoft.com/office/drawing/2014/main" id="{E60A063A-DD07-4E82-9217-A8AD06D7C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20409" y="2804053"/>
            <a:ext cx="1487419" cy="149841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4194B9ED-C9B7-4850-B875-B179F9A6AD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0463" y="4570546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DBB00C57-7DE2-436D-8748-527515EE4A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60463" y="4886780"/>
            <a:ext cx="2118414" cy="53139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D6503F18-AEB2-4183-8F37-6BE4BBD66E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2687" y="4570546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D01AC31E-901A-4C34-A8AE-71C303E07F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2687" y="4886780"/>
            <a:ext cx="2118414" cy="53139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F113CB6D-E397-418B-8738-D96E553ADD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04911" y="4570546"/>
            <a:ext cx="2118415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63EA5C1A-BB92-4C5E-BB99-A85B0B0FC4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04911" y="4886780"/>
            <a:ext cx="2118415" cy="53139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E93D6C-0CD6-42A7-A2D2-C8582F7B353C}"/>
              </a:ext>
            </a:extLst>
          </p:cNvPr>
          <p:cNvSpPr/>
          <p:nvPr userDrawn="1"/>
        </p:nvSpPr>
        <p:spPr>
          <a:xfrm>
            <a:off x="1686323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D0FDBA-5294-4730-92D6-440AA8DE35AE}"/>
              </a:ext>
            </a:extLst>
          </p:cNvPr>
          <p:cNvSpPr/>
          <p:nvPr userDrawn="1"/>
        </p:nvSpPr>
        <p:spPr>
          <a:xfrm>
            <a:off x="4058547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E75564-AD04-4406-979E-AC0A8BE2AEFD}"/>
              </a:ext>
            </a:extLst>
          </p:cNvPr>
          <p:cNvSpPr/>
          <p:nvPr userDrawn="1"/>
        </p:nvSpPr>
        <p:spPr>
          <a:xfrm>
            <a:off x="6430771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7899F8-DBAB-4DCC-857C-94A3CF0FE542}"/>
              </a:ext>
            </a:extLst>
          </p:cNvPr>
          <p:cNvSpPr/>
          <p:nvPr userDrawn="1"/>
        </p:nvSpPr>
        <p:spPr>
          <a:xfrm>
            <a:off x="8802995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41C8F6-B68C-4B34-A1EC-848B6301BE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698" y="1566777"/>
            <a:ext cx="7286604" cy="634323"/>
          </a:xfrm>
        </p:spPr>
        <p:txBody>
          <a:bodyPr rtlCol="0" anchor="t">
            <a:normAutofit/>
          </a:bodyPr>
          <a:lstStyle>
            <a:lvl1pPr algn="ctr">
              <a:lnSpc>
                <a:spcPct val="125000"/>
              </a:lnSpc>
              <a:defRPr sz="28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1714060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’équipe au comp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6B7C369-B3B1-47DB-AFB5-4A2FA0A04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EDB6E9-4285-4C1C-9752-2D43D607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2EDB06-237E-4E77-B217-FD0E19A4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BACDA0-CD42-4B14-A524-FF6FF7E2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C8C5DE79-8AB4-425F-A9CB-B17901806732}"/>
              </a:ext>
            </a:extLst>
          </p:cNvPr>
          <p:cNvSpPr/>
          <p:nvPr userDrawn="1"/>
        </p:nvSpPr>
        <p:spPr>
          <a:xfrm>
            <a:off x="739302" y="739302"/>
            <a:ext cx="10713396" cy="5379396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1" name="Espace réservé du texte 10">
            <a:extLst>
              <a:ext uri="{FF2B5EF4-FFF2-40B4-BE49-F238E27FC236}">
                <a16:creationId xmlns:a16="http://schemas.microsoft.com/office/drawing/2014/main" id="{A8FDD580-B69C-4AF1-9C0C-1CF94ECEB2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8477" y="5098599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32" name="Espace réservé du texte 10">
            <a:extLst>
              <a:ext uri="{FF2B5EF4-FFF2-40B4-BE49-F238E27FC236}">
                <a16:creationId xmlns:a16="http://schemas.microsoft.com/office/drawing/2014/main" id="{7A72E08F-5B05-415B-A503-4CED86D11F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8477" y="5414833"/>
            <a:ext cx="2118414" cy="33211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36" name="Espace réservé du texte 10">
            <a:extLst>
              <a:ext uri="{FF2B5EF4-FFF2-40B4-BE49-F238E27FC236}">
                <a16:creationId xmlns:a16="http://schemas.microsoft.com/office/drawing/2014/main" id="{02D7BE41-1227-4D94-AC6E-F4D0074917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9016" y="5098599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37" name="Espace réservé du texte 10">
            <a:extLst>
              <a:ext uri="{FF2B5EF4-FFF2-40B4-BE49-F238E27FC236}">
                <a16:creationId xmlns:a16="http://schemas.microsoft.com/office/drawing/2014/main" id="{C7E8138A-A795-4EF2-B1FF-1A36693A3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9016" y="5414833"/>
            <a:ext cx="2118414" cy="33211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38" name="Espace réservé du texte 10">
            <a:extLst>
              <a:ext uri="{FF2B5EF4-FFF2-40B4-BE49-F238E27FC236}">
                <a16:creationId xmlns:a16="http://schemas.microsoft.com/office/drawing/2014/main" id="{77F66B66-F2E4-439A-A7DF-A9A64B0DF7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9555" y="5098599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39" name="Espace réservé du texte 10">
            <a:extLst>
              <a:ext uri="{FF2B5EF4-FFF2-40B4-BE49-F238E27FC236}">
                <a16:creationId xmlns:a16="http://schemas.microsoft.com/office/drawing/2014/main" id="{13CDFA66-0739-48E3-97B6-F63F13A0A8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9555" y="5414833"/>
            <a:ext cx="2118414" cy="33211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40" name="Espace réservé du texte 10">
            <a:extLst>
              <a:ext uri="{FF2B5EF4-FFF2-40B4-BE49-F238E27FC236}">
                <a16:creationId xmlns:a16="http://schemas.microsoft.com/office/drawing/2014/main" id="{B4EE4B66-F80E-45BB-B2FE-CC11E1FBAF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80094" y="5098599"/>
            <a:ext cx="2118415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41" name="Espace réservé du texte 10">
            <a:extLst>
              <a:ext uri="{FF2B5EF4-FFF2-40B4-BE49-F238E27FC236}">
                <a16:creationId xmlns:a16="http://schemas.microsoft.com/office/drawing/2014/main" id="{51F734C1-F867-4FB6-A239-D99ED9E4C5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0094" y="5414833"/>
            <a:ext cx="2118415" cy="33211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62" name="Espace réservé d’image 9">
            <a:extLst>
              <a:ext uri="{FF2B5EF4-FFF2-40B4-BE49-F238E27FC236}">
                <a16:creationId xmlns:a16="http://schemas.microsoft.com/office/drawing/2014/main" id="{11E88FD1-69BB-4254-81B8-7B383CE8D2D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002390" y="2327255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63" name="Espace réservé du texte 10">
            <a:extLst>
              <a:ext uri="{FF2B5EF4-FFF2-40B4-BE49-F238E27FC236}">
                <a16:creationId xmlns:a16="http://schemas.microsoft.com/office/drawing/2014/main" id="{E6EBB7F2-ABDB-41F2-8A6B-93196276AB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8477" y="3263610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64" name="Espace réservé du texte 10">
            <a:extLst>
              <a:ext uri="{FF2B5EF4-FFF2-40B4-BE49-F238E27FC236}">
                <a16:creationId xmlns:a16="http://schemas.microsoft.com/office/drawing/2014/main" id="{4D66759F-DBAD-46B4-929C-18F2FB541B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18477" y="3579845"/>
            <a:ext cx="2118414" cy="3905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68" name="Espace réservé du texte 10">
            <a:extLst>
              <a:ext uri="{FF2B5EF4-FFF2-40B4-BE49-F238E27FC236}">
                <a16:creationId xmlns:a16="http://schemas.microsoft.com/office/drawing/2014/main" id="{07D90C20-BFF7-4D04-AD95-1861DF74509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9016" y="3263610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69" name="Espace réservé du texte 10">
            <a:extLst>
              <a:ext uri="{FF2B5EF4-FFF2-40B4-BE49-F238E27FC236}">
                <a16:creationId xmlns:a16="http://schemas.microsoft.com/office/drawing/2014/main" id="{EF54F366-5FD7-4707-A0E3-FAFA53156C2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39016" y="3579845"/>
            <a:ext cx="2118414" cy="3905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70" name="Espace réservé du texte 10">
            <a:extLst>
              <a:ext uri="{FF2B5EF4-FFF2-40B4-BE49-F238E27FC236}">
                <a16:creationId xmlns:a16="http://schemas.microsoft.com/office/drawing/2014/main" id="{A51158F4-509A-44E4-A601-2CD7AEDE7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59555" y="3263610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71" name="Espace réservé du texte 10">
            <a:extLst>
              <a:ext uri="{FF2B5EF4-FFF2-40B4-BE49-F238E27FC236}">
                <a16:creationId xmlns:a16="http://schemas.microsoft.com/office/drawing/2014/main" id="{DA9AC8DA-4C66-4D66-9075-59DC95E2AC3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9555" y="3579845"/>
            <a:ext cx="2118414" cy="3905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72" name="Espace réservé du texte 10">
            <a:extLst>
              <a:ext uri="{FF2B5EF4-FFF2-40B4-BE49-F238E27FC236}">
                <a16:creationId xmlns:a16="http://schemas.microsoft.com/office/drawing/2014/main" id="{F3A598D9-D412-4C15-A31C-3A4842B32E1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80094" y="3263610"/>
            <a:ext cx="2118415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</a:t>
            </a:r>
          </a:p>
        </p:txBody>
      </p:sp>
      <p:sp>
        <p:nvSpPr>
          <p:cNvPr id="73" name="Espace réservé du texte 10">
            <a:extLst>
              <a:ext uri="{FF2B5EF4-FFF2-40B4-BE49-F238E27FC236}">
                <a16:creationId xmlns:a16="http://schemas.microsoft.com/office/drawing/2014/main" id="{14A0A9AD-40F7-4203-917C-8BFBF4FCF2C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80094" y="3579845"/>
            <a:ext cx="2118415" cy="3905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29E220D-4268-4E0B-B292-D87F92DF6ED3}"/>
              </a:ext>
            </a:extLst>
          </p:cNvPr>
          <p:cNvSpPr/>
          <p:nvPr userDrawn="1"/>
        </p:nvSpPr>
        <p:spPr>
          <a:xfrm>
            <a:off x="1947081" y="2272648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78" name="Espace réservé d’image 9">
            <a:extLst>
              <a:ext uri="{FF2B5EF4-FFF2-40B4-BE49-F238E27FC236}">
                <a16:creationId xmlns:a16="http://schemas.microsoft.com/office/drawing/2014/main" id="{2DB6BDC2-D18B-4AF7-9B33-2FB86D67A64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002390" y="4154796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B9D855A-B11D-44DC-BBE1-7BA68BD18E68}"/>
              </a:ext>
            </a:extLst>
          </p:cNvPr>
          <p:cNvSpPr/>
          <p:nvPr userDrawn="1"/>
        </p:nvSpPr>
        <p:spPr>
          <a:xfrm>
            <a:off x="1947081" y="4100189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0" name="Espace réservé d’image 9">
            <a:extLst>
              <a:ext uri="{FF2B5EF4-FFF2-40B4-BE49-F238E27FC236}">
                <a16:creationId xmlns:a16="http://schemas.microsoft.com/office/drawing/2014/main" id="{D12B69C6-4468-4017-A141-0864B9065E88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422929" y="2319234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874C203-B833-4D0D-9674-D25DFA3F9606}"/>
              </a:ext>
            </a:extLst>
          </p:cNvPr>
          <p:cNvSpPr/>
          <p:nvPr userDrawn="1"/>
        </p:nvSpPr>
        <p:spPr>
          <a:xfrm>
            <a:off x="4367620" y="2264627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2" name="Espace réservé d’image 9">
            <a:extLst>
              <a:ext uri="{FF2B5EF4-FFF2-40B4-BE49-F238E27FC236}">
                <a16:creationId xmlns:a16="http://schemas.microsoft.com/office/drawing/2014/main" id="{0B83E94D-7A2E-4F82-9F6F-414BB1EE1F9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422929" y="4146775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54DE692-CD53-4D36-9E21-EDBFA9779183}"/>
              </a:ext>
            </a:extLst>
          </p:cNvPr>
          <p:cNvSpPr/>
          <p:nvPr userDrawn="1"/>
        </p:nvSpPr>
        <p:spPr>
          <a:xfrm>
            <a:off x="4367620" y="4092168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4" name="Espace réservé d’image 9">
            <a:extLst>
              <a:ext uri="{FF2B5EF4-FFF2-40B4-BE49-F238E27FC236}">
                <a16:creationId xmlns:a16="http://schemas.microsoft.com/office/drawing/2014/main" id="{722A2533-C7FE-4FF8-88EA-CC5A72E587E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43468" y="2323944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0564730-564F-4992-974D-020B105689EE}"/>
              </a:ext>
            </a:extLst>
          </p:cNvPr>
          <p:cNvSpPr/>
          <p:nvPr userDrawn="1"/>
        </p:nvSpPr>
        <p:spPr>
          <a:xfrm>
            <a:off x="6788159" y="2269337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6" name="Espace réservé d’image 9">
            <a:extLst>
              <a:ext uri="{FF2B5EF4-FFF2-40B4-BE49-F238E27FC236}">
                <a16:creationId xmlns:a16="http://schemas.microsoft.com/office/drawing/2014/main" id="{3FF1C129-85E6-40AA-8026-14C47F0F038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843468" y="4151485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E7D63A3-3C58-4F80-B353-C26650B97F55}"/>
              </a:ext>
            </a:extLst>
          </p:cNvPr>
          <p:cNvSpPr/>
          <p:nvPr userDrawn="1"/>
        </p:nvSpPr>
        <p:spPr>
          <a:xfrm>
            <a:off x="6788159" y="4096878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8" name="Espace réservé d’image 9">
            <a:extLst>
              <a:ext uri="{FF2B5EF4-FFF2-40B4-BE49-F238E27FC236}">
                <a16:creationId xmlns:a16="http://schemas.microsoft.com/office/drawing/2014/main" id="{C78943C0-07AD-428D-A010-64CDDC81565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264007" y="2315923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4D0D2B8-EB2F-407A-A7DF-29BF878D0C97}"/>
              </a:ext>
            </a:extLst>
          </p:cNvPr>
          <p:cNvSpPr/>
          <p:nvPr userDrawn="1"/>
        </p:nvSpPr>
        <p:spPr>
          <a:xfrm>
            <a:off x="9208698" y="2261316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0" name="Espace réservé d’image 9">
            <a:extLst>
              <a:ext uri="{FF2B5EF4-FFF2-40B4-BE49-F238E27FC236}">
                <a16:creationId xmlns:a16="http://schemas.microsoft.com/office/drawing/2014/main" id="{9F5D0399-2186-4D0F-B2B6-FB29536013E2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9264007" y="4143464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61A1AC-702C-4209-BE7C-E51F7434B5B5}"/>
              </a:ext>
            </a:extLst>
          </p:cNvPr>
          <p:cNvSpPr/>
          <p:nvPr userDrawn="1"/>
        </p:nvSpPr>
        <p:spPr>
          <a:xfrm>
            <a:off x="9208698" y="4088857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8ADA00ED-298B-444A-A7F5-508EDBA56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698" y="1187753"/>
            <a:ext cx="7286604" cy="634323"/>
          </a:xfrm>
        </p:spPr>
        <p:txBody>
          <a:bodyPr rtlCol="0" anchor="t">
            <a:normAutofit/>
          </a:bodyPr>
          <a:lstStyle>
            <a:lvl1pPr algn="ctr">
              <a:lnSpc>
                <a:spcPct val="125000"/>
              </a:lnSpc>
              <a:defRPr sz="28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197788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FBC2989-2CED-47FB-8D23-FF60F2561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429704-4AB7-47AB-8C1F-4C2E4C99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348280-3106-454C-9D69-9BD1267B1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426433-6916-408B-BE80-EB35C693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7D1BF6-CA32-48D3-B8AE-5D5C621A7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F57E488F-AD89-4213-9093-5646DF323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511" y="4114240"/>
            <a:ext cx="2382386" cy="61370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spc="2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E31C9DEB-43A3-4514-9EB8-2CE147497B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511" y="4733168"/>
            <a:ext cx="2382386" cy="8579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254EC399-E62D-401A-936C-2B26F8265F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4039" y="4114240"/>
            <a:ext cx="2382386" cy="61370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spc="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4F49DC18-7C09-4FFC-98BF-DC17FCE622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4039" y="4733168"/>
            <a:ext cx="2382386" cy="8579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9D21F281-5009-4E28-B34E-218C36B33A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7567" y="4114240"/>
            <a:ext cx="2382386" cy="61370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75C2A3FB-F206-4ED3-A8BF-712D66D52D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7567" y="4733168"/>
            <a:ext cx="2382386" cy="8579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433D1544-1248-444D-B0AC-C5B22E1D26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51094" y="4114240"/>
            <a:ext cx="2382386" cy="61370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spc="2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9F4FDF38-0969-49B5-BE15-AB7D41B68D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51094" y="4733168"/>
            <a:ext cx="2382386" cy="8579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A749E3E6-EB0F-4108-9196-2A2DDD63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85758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defRPr sz="2800" b="1" cap="all" spc="1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id="{CA8E4A5D-4A2C-4FCA-9886-11A6692866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2814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b="1" cap="all" spc="1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id="{D12F1290-6B4C-49B8-BC26-3B433534C3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6341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b="1" cap="all" spc="1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30" name="Espace réservé du texte 10">
            <a:extLst>
              <a:ext uri="{FF2B5EF4-FFF2-40B4-BE49-F238E27FC236}">
                <a16:creationId xmlns:a16="http://schemas.microsoft.com/office/drawing/2014/main" id="{0E60E704-AD01-4048-8D70-3F4CA25DA6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69286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b="1" cap="all" spc="1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4CB251EF-EB2B-4D32-A321-FEC37EAB8D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750" y="715939"/>
            <a:ext cx="4864608" cy="365760"/>
          </a:xfrm>
        </p:spPr>
        <p:txBody>
          <a:bodyPr rtlCol="0"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77917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 sommes-n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99B8705-C027-4E12-892E-C32FF1329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7" name="Espace réservé d’image 7">
            <a:extLst>
              <a:ext uri="{FF2B5EF4-FFF2-40B4-BE49-F238E27FC236}">
                <a16:creationId xmlns:a16="http://schemas.microsoft.com/office/drawing/2014/main" id="{ED685DB5-FA77-4C19-88B8-5A8D733B42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5012530" y="0"/>
            <a:ext cx="7196138" cy="6867376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46919B-FFF8-4FED-8A44-48A7E600E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DF28B0-8A34-4E86-9FE3-20BD880C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BE1CCB-96B6-4D9F-A932-D0EBDBD7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F7CB735-9F66-41A8-8F1D-4B66FE1D1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672143"/>
            <a:ext cx="6019802" cy="3513714"/>
          </a:xfrm>
          <a:solidFill>
            <a:schemeClr val="accent6">
              <a:alpha val="80000"/>
            </a:schemeClr>
          </a:solidFill>
        </p:spPr>
        <p:txBody>
          <a:bodyPr lIns="676656" tIns="795528" rtlCol="0" anchor="t">
            <a:normAutofit/>
          </a:bodyPr>
          <a:lstStyle>
            <a:lvl1pPr>
              <a:defRPr sz="28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11" name="Espace réservé du texte 17">
            <a:extLst>
              <a:ext uri="{FF2B5EF4-FFF2-40B4-BE49-F238E27FC236}">
                <a16:creationId xmlns:a16="http://schemas.microsoft.com/office/drawing/2014/main" id="{4A51F916-D1A0-40B2-A894-1C597A7AAF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575" y="3007594"/>
            <a:ext cx="4850550" cy="1731145"/>
          </a:xfrm>
        </p:spPr>
        <p:txBody>
          <a:bodyPr rtlCol="0"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236195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nthè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7">
            <a:extLst>
              <a:ext uri="{FF2B5EF4-FFF2-40B4-BE49-F238E27FC236}">
                <a16:creationId xmlns:a16="http://schemas.microsoft.com/office/drawing/2014/main" id="{D2CF4D42-6C74-47FD-8195-943D55ADA8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275658-2C01-4217-AE99-DF0FDFFE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913D93-CECF-4647-8DC2-8F7DD04E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C60507-1EAA-4632-9D67-1BD599F4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754639B-AD71-425C-BF07-356C0F14C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353381"/>
            <a:ext cx="5622878" cy="4151236"/>
          </a:xfrm>
          <a:solidFill>
            <a:schemeClr val="accent3">
              <a:alpha val="90000"/>
            </a:schemeClr>
          </a:solidFill>
        </p:spPr>
        <p:txBody>
          <a:bodyPr vert="horz" lIns="649224" tIns="749808" rIns="91440" bIns="45720" rtlCol="0" anchor="t">
            <a:noAutofit/>
          </a:bodyPr>
          <a:lstStyle>
            <a:lvl1pPr>
              <a:defRPr lang="en-US" sz="2800">
                <a:ln w="19050">
                  <a:solidFill>
                    <a:schemeClr val="bg1"/>
                  </a:solidFill>
                </a:ln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Cliquez pour ajouter un titre</a:t>
            </a:r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64CF3C46-90B8-467D-9D50-086B913570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993" y="2689071"/>
            <a:ext cx="4567209" cy="2212496"/>
          </a:xfrm>
        </p:spPr>
        <p:txBody>
          <a:bodyPr rtlCol="0"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2171803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7">
            <a:extLst>
              <a:ext uri="{FF2B5EF4-FFF2-40B4-BE49-F238E27FC236}">
                <a16:creationId xmlns:a16="http://schemas.microsoft.com/office/drawing/2014/main" id="{10B86B2D-56E1-4FB2-8CC9-DBC6C0B6EB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8153400" cy="6858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ici pour ajouter une photo</a:t>
            </a:r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1D70C38F-1ABB-4C86-972A-E388226700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5112" y="2326705"/>
            <a:ext cx="4114592" cy="2212496"/>
          </a:xfrm>
        </p:spPr>
        <p:txBody>
          <a:bodyPr rtlCol="0"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9B0AE4-4C17-4975-A59C-4D9EFE58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FC9023-3371-40C0-A618-BF8AA20F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221E28-544B-4D00-A151-341F3D7E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907CF0-318A-401D-9F77-B63C65D29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360" y="1728566"/>
            <a:ext cx="4127344" cy="724702"/>
          </a:xfrm>
        </p:spPr>
        <p:txBody>
          <a:bodyPr rtlCol="0"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219880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è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95BA1F-6B83-4358-A202-FD1547097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5C10F8-CB40-4BDD-AA21-7DDC300F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4969F5-F9D0-4A38-8C6C-86005388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C33B3F-10CE-4363-805C-361CA494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3" name="Espace réservé d’image 7">
            <a:extLst>
              <a:ext uri="{FF2B5EF4-FFF2-40B4-BE49-F238E27FC236}">
                <a16:creationId xmlns:a16="http://schemas.microsoft.com/office/drawing/2014/main" id="{8EABAB15-C887-420D-92A1-24DBD62EE5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729926"/>
            <a:ext cx="3581400" cy="5388772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F7E8EA93-3F05-4D28-8B15-91D6789458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6476" y="1921400"/>
            <a:ext cx="2289974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B4EBCE5D-8795-44C7-8196-051689C6FE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6476" y="2245710"/>
            <a:ext cx="2289974" cy="17395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195044F5-86E3-4A1C-B3C8-6E3422E5B4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5518" y="2245710"/>
            <a:ext cx="2289974" cy="17395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4C9BA1BF-0690-4DB5-9BBC-31D1948D82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6476" y="4443157"/>
            <a:ext cx="2289974" cy="146324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0D187952-9422-42DE-B163-B764E0D099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65519" y="4451209"/>
            <a:ext cx="2289972" cy="14571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54291470-2EE9-46D8-8083-E4523DCE52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65517" y="1921400"/>
            <a:ext cx="2289974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17B8E7E2-50C1-429D-A8C5-C098CDADC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46476" y="4118846"/>
            <a:ext cx="2289974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9DB38C9-BBE5-4212-87C2-D9B34A4707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5518" y="4118846"/>
            <a:ext cx="2289972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EA61E342-2B6C-4379-A3B3-8D1B338F65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17910" y="1921400"/>
            <a:ext cx="2289974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4F39B769-D212-4C11-B6CB-0423DD1059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17910" y="2245710"/>
            <a:ext cx="2289974" cy="17395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C47FF8E-011E-46E6-9F4D-DAD4830958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5516" y="1185284"/>
            <a:ext cx="7288284" cy="46949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05773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781AFB-2572-4954-B05E-84CDE1D883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750850-5ECD-4AA5-8EF0-70C6EA291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6B04CF-8972-48CE-B427-B542AF91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864ACC-F262-4128-BC17-FCB29BEF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717CFF16-7992-46DD-8151-F55B030057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6711" y="1335193"/>
            <a:ext cx="2859090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EBADC1C2-D36B-4AFE-8824-DE6D0FB513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6711" y="1639822"/>
            <a:ext cx="2859090" cy="147531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1632658-DE5C-4EA2-83DE-AB456D9D7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7309" y="1639822"/>
            <a:ext cx="2859091" cy="15177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6A6D61C-C33C-46D5-B2C5-6C6A7C143A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6711" y="3837269"/>
            <a:ext cx="2859090" cy="153331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0A4E6A96-585A-4265-900D-17D98121F5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7310" y="3845321"/>
            <a:ext cx="2859089" cy="152693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28B8437C-1550-4581-911A-98BEA151A4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67308" y="1335193"/>
            <a:ext cx="2859091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04DF1AD6-E51A-4D19-A9C8-CCAFE9E9B2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06711" y="3532639"/>
            <a:ext cx="2859090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A3656830-2B4C-4F48-8EBD-F8C80C353F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67309" y="3532639"/>
            <a:ext cx="2859089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3D6999-ED11-424C-91FD-1ECD0CB9D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4299" y="2768600"/>
            <a:ext cx="2956810" cy="1129164"/>
          </a:xfrm>
        </p:spPr>
        <p:txBody>
          <a:bodyPr rtlCol="0" anchor="t">
            <a:normAutofit/>
          </a:bodyPr>
          <a:lstStyle>
            <a:lvl1pPr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74914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 du prod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0CE26C-A8CF-4DC0-9913-86FF0ED87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5DD4FC6-591F-4220-A331-724C4FE4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1506146-DCCA-4419-9FC3-7F33AEAB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DEDAF2-5575-4164-9610-7906C203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35" name="Espace réservé du texte 14">
            <a:extLst>
              <a:ext uri="{FF2B5EF4-FFF2-40B4-BE49-F238E27FC236}">
                <a16:creationId xmlns:a16="http://schemas.microsoft.com/office/drawing/2014/main" id="{0C598512-93DF-4C00-A3BC-4CFF184217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0484" y="3639417"/>
            <a:ext cx="2383764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36" name="Espace réservé du texte 14">
            <a:extLst>
              <a:ext uri="{FF2B5EF4-FFF2-40B4-BE49-F238E27FC236}">
                <a16:creationId xmlns:a16="http://schemas.microsoft.com/office/drawing/2014/main" id="{9AFC7B8A-881F-4E97-91D4-F41DFA6D8F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484" y="3965866"/>
            <a:ext cx="2383764" cy="112608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7" name="Espace réservé du texte 14">
            <a:extLst>
              <a:ext uri="{FF2B5EF4-FFF2-40B4-BE49-F238E27FC236}">
                <a16:creationId xmlns:a16="http://schemas.microsoft.com/office/drawing/2014/main" id="{77B10018-89A9-49C8-8DCE-621EF9328C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8982" y="3969554"/>
            <a:ext cx="2383764" cy="112608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342C0572-2FB8-4C18-AD74-75A1653213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7478" y="3953422"/>
            <a:ext cx="2383765" cy="112608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9" name="Espace réservé du texte 14">
            <a:extLst>
              <a:ext uri="{FF2B5EF4-FFF2-40B4-BE49-F238E27FC236}">
                <a16:creationId xmlns:a16="http://schemas.microsoft.com/office/drawing/2014/main" id="{3495EE04-F172-4AD4-8FE7-4A03B1CE4F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88445" y="3953422"/>
            <a:ext cx="2383765" cy="112608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40" name="Espace réservé du texte 14">
            <a:extLst>
              <a:ext uri="{FF2B5EF4-FFF2-40B4-BE49-F238E27FC236}">
                <a16:creationId xmlns:a16="http://schemas.microsoft.com/office/drawing/2014/main" id="{F23ABA12-4A7C-42A2-9A8E-9E7F1A2BB2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19503" y="3639417"/>
            <a:ext cx="2502719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41" name="Espace réservé du texte 14">
            <a:extLst>
              <a:ext uri="{FF2B5EF4-FFF2-40B4-BE49-F238E27FC236}">
                <a16:creationId xmlns:a16="http://schemas.microsoft.com/office/drawing/2014/main" id="{1E11CB21-11BD-400A-BC43-71A9AFA928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37478" y="3639417"/>
            <a:ext cx="2383765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42" name="Espace réservé du texte 14">
            <a:extLst>
              <a:ext uri="{FF2B5EF4-FFF2-40B4-BE49-F238E27FC236}">
                <a16:creationId xmlns:a16="http://schemas.microsoft.com/office/drawing/2014/main" id="{02DE0CA8-2A1F-49D8-B9B6-BF353B9808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88445" y="3639417"/>
            <a:ext cx="2383765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5D3DD0-ED40-47C1-B841-046E1D918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697" y="1581912"/>
            <a:ext cx="7286605" cy="634323"/>
          </a:xfrm>
        </p:spPr>
        <p:txBody>
          <a:bodyPr rtlCol="0">
            <a:norm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23C97099-E767-429A-80C6-731FB9D295F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10614" y="2847098"/>
            <a:ext cx="603504" cy="6035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2" name="Espace réservé d’image 3">
            <a:extLst>
              <a:ext uri="{FF2B5EF4-FFF2-40B4-BE49-F238E27FC236}">
                <a16:creationId xmlns:a16="http://schemas.microsoft.com/office/drawing/2014/main" id="{E2E22B87-E0E3-4234-B4FA-C9FC97DEDCB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369110" y="2847098"/>
            <a:ext cx="603504" cy="6035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4" name="Espace réservé d’image 3">
            <a:extLst>
              <a:ext uri="{FF2B5EF4-FFF2-40B4-BE49-F238E27FC236}">
                <a16:creationId xmlns:a16="http://schemas.microsoft.com/office/drawing/2014/main" id="{8EF1B794-5E10-4558-B229-0D8F5895CCA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7608" y="2847098"/>
            <a:ext cx="603504" cy="6035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5" name="Espace réservé d’image 3">
            <a:extLst>
              <a:ext uri="{FF2B5EF4-FFF2-40B4-BE49-F238E27FC236}">
                <a16:creationId xmlns:a16="http://schemas.microsoft.com/office/drawing/2014/main" id="{5ECB6791-2C34-417D-9AB9-03C9A8BBDF9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078575" y="2847098"/>
            <a:ext cx="603504" cy="6035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44519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ntages du prod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7C8E50C-1C7A-4E62-B38F-3E12A174C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7" name="Espace réservé d’image 7">
            <a:extLst>
              <a:ext uri="{FF2B5EF4-FFF2-40B4-BE49-F238E27FC236}">
                <a16:creationId xmlns:a16="http://schemas.microsoft.com/office/drawing/2014/main" id="{7AF7405C-6DF9-4409-85F0-8C1DCCC0AC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570" y="729926"/>
            <a:ext cx="6456836" cy="5388772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883B71-4A78-4B93-97F2-F54D7DC10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4" y="1881922"/>
            <a:ext cx="5749200" cy="3084630"/>
          </a:xfrm>
          <a:solidFill>
            <a:schemeClr val="bg2">
              <a:alpha val="93000"/>
            </a:schemeClr>
          </a:solidFill>
        </p:spPr>
        <p:txBody>
          <a:bodyPr lIns="694944" tIns="713232" rtlCol="0" anchor="t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83F286D7-A050-456B-BDD3-3FFAA21A80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9405" y="3201410"/>
            <a:ext cx="4614604" cy="1291638"/>
          </a:xfrm>
        </p:spPr>
        <p:txBody>
          <a:bodyPr rtlCol="0"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A927E28-2C60-4D18-8BB3-DC9627E1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90EE45-541D-483E-A0B8-5997A2F98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4E100B-E96A-45D4-9553-51CF2CBA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7012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 de l’entrep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7">
            <a:extLst>
              <a:ext uri="{FF2B5EF4-FFF2-40B4-BE49-F238E27FC236}">
                <a16:creationId xmlns:a16="http://schemas.microsoft.com/office/drawing/2014/main" id="{E757B982-FF4B-4902-B808-FC325983FD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7337BF-9564-499D-91CE-9DDD9C9693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350" y="1371599"/>
            <a:ext cx="9385300" cy="985791"/>
          </a:xfrm>
        </p:spPr>
        <p:txBody>
          <a:bodyPr rtlCol="0">
            <a:noAutofit/>
          </a:bodyPr>
          <a:lstStyle>
            <a:lvl1pPr algn="ctr">
              <a:defRPr sz="540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62790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èle commer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684757-E21D-414B-B627-1E0D15F89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11" name="Espace réservé d’image 7">
            <a:extLst>
              <a:ext uri="{FF2B5EF4-FFF2-40B4-BE49-F238E27FC236}">
                <a16:creationId xmlns:a16="http://schemas.microsoft.com/office/drawing/2014/main" id="{927250C7-CB58-468C-B8BB-17DB85D4F2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1738" y="0"/>
            <a:ext cx="7196930" cy="6867376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6BB3F6-84AB-40BA-9D7D-7C1E13C0E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036629"/>
            <a:ext cx="6007099" cy="4784742"/>
          </a:xfrm>
          <a:solidFill>
            <a:schemeClr val="accent6">
              <a:alpha val="80000"/>
            </a:schemeClr>
          </a:solidFill>
        </p:spPr>
        <p:txBody>
          <a:bodyPr lIns="822960" tIns="640080" rtlCol="0" anchor="t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6A7AB969-4D8E-41B0-A403-6D1D41CD51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9016" y="2368506"/>
            <a:ext cx="4771030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8F82904-47D8-4EB9-A697-8ED11274C4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9017" y="2605040"/>
            <a:ext cx="4771030" cy="8010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44501739-C457-4C98-A458-5B3639CFB8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9016" y="3544629"/>
            <a:ext cx="4771030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503766A8-C36E-4337-9DB4-358A28B743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017" y="3781163"/>
            <a:ext cx="4771030" cy="8010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5F947925-2465-45AC-9A1E-7153477BBE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9016" y="4739239"/>
            <a:ext cx="4771030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6FC86B0E-A85D-444A-BC2A-B7A5FF1D4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9017" y="4975773"/>
            <a:ext cx="4771030" cy="54681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A930A0-A89C-48EB-A039-375BDA73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2A2494-B27D-418F-9D5E-8DE4FFB4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B0DC46-AFFB-4CCA-B5AE-7028C4E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31967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d’ensemble du march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27D588-C832-4149-9B9F-D817459D8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10CE2C-509A-4C33-AB34-6F278F11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06/08/20XX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F06B8C-060C-4139-B354-239A56BB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7BE7C0-2680-40FD-88E4-27D6E777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01941F94-25C7-46EC-89FE-B12B54F77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075" y="4076963"/>
            <a:ext cx="3035881" cy="1485635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du texte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DE2747E-A71B-4917-8960-56D4F927D8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1068" y="2806964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r">
              <a:buNone/>
              <a:defRPr sz="4000" b="1" kern="0" cap="all" spc="4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B3830FC7-44D5-48CD-AA84-4E262F2EB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9632" y="4076963"/>
            <a:ext cx="3035880" cy="1485635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du texte ici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51F423C9-E1B4-4BD9-98A5-9397C32447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63187" y="4076963"/>
            <a:ext cx="3023761" cy="1485635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Ajouter du texte ici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0DF3CDE-1C08-4B0C-8DC3-9FCBBD3E61D4}"/>
              </a:ext>
            </a:extLst>
          </p:cNvPr>
          <p:cNvCxnSpPr>
            <a:cxnSpLocks/>
          </p:cNvCxnSpPr>
          <p:nvPr userDrawn="1"/>
        </p:nvCxnSpPr>
        <p:spPr>
          <a:xfrm>
            <a:off x="832513" y="3939883"/>
            <a:ext cx="290367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C026C956-C6C4-4010-889F-B8D7620364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324" y="2806964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r">
              <a:buNone/>
              <a:defRPr sz="4000" b="1" kern="0" cap="all" spc="4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A4D363AD-B16F-46C4-9856-EA9EAC699E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40173" y="2806964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r">
              <a:buNone/>
              <a:defRPr sz="4000" b="1" kern="0" cap="all" spc="4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titre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6E9BAEE-70B0-4F15-B6B7-D5AE0227618F}"/>
              </a:ext>
            </a:extLst>
          </p:cNvPr>
          <p:cNvCxnSpPr>
            <a:cxnSpLocks/>
          </p:cNvCxnSpPr>
          <p:nvPr userDrawn="1"/>
        </p:nvCxnSpPr>
        <p:spPr>
          <a:xfrm>
            <a:off x="4699359" y="3939883"/>
            <a:ext cx="290367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F0848BB-EF65-4D43-AC18-9C4F4749CA6D}"/>
              </a:ext>
            </a:extLst>
          </p:cNvPr>
          <p:cNvCxnSpPr>
            <a:cxnSpLocks/>
          </p:cNvCxnSpPr>
          <p:nvPr userDrawn="1"/>
        </p:nvCxnSpPr>
        <p:spPr>
          <a:xfrm>
            <a:off x="8566207" y="3939883"/>
            <a:ext cx="290367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7CA7F01-3F2D-4396-A7D4-3D21C56D7F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016" y="1643321"/>
            <a:ext cx="4856634" cy="466344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69204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930B4CC-1CD5-414E-92CD-721B331F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A47427-FA4C-4262-9C2A-A640B569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FE89D4-4BDC-4CC9-959B-0D2E0BEB8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rtl="0"/>
            <a:r>
              <a:rPr lang="fr-FR" noProof="0"/>
              <a:t>06/08/20XX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1285D2-5742-46C4-A6B1-B07CC6823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rtl="0"/>
            <a:r>
              <a:rPr lang="fr-FR" noProof="0"/>
              <a:t>PRÉSENTATION PROMOTIONNELLE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D7CF20-6E1A-4F87-A039-3C59B25DA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rtl="0"/>
            <a:fld id="{A402E4C0-AD5E-4E8C-9F21-7CCE474BDCE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3482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 cap="all" spc="400" baseline="0">
          <a:ln w="19050">
            <a:solidFill>
              <a:schemeClr val="accent2"/>
            </a:solidFill>
          </a:ln>
          <a:noFill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5.xml"/><Relationship Id="rId7" Type="http://schemas.openxmlformats.org/officeDocument/2006/relationships/image" Target="../media/image53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55.png"/><Relationship Id="rId17" Type="http://schemas.openxmlformats.org/officeDocument/2006/relationships/image" Target="../media/image60.jpeg"/><Relationship Id="rId2" Type="http://schemas.openxmlformats.org/officeDocument/2006/relationships/tags" Target="../tags/tag48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54.png"/><Relationship Id="rId5" Type="http://schemas.openxmlformats.org/officeDocument/2006/relationships/tags" Target="../tags/tag51.xml"/><Relationship Id="rId15" Type="http://schemas.openxmlformats.org/officeDocument/2006/relationships/image" Target="../media/image58.pn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62.png"/><Relationship Id="rId4" Type="http://schemas.openxmlformats.org/officeDocument/2006/relationships/tags" Target="../tags/tag50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image" Target="../media/image66.png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tags" Target="../tags/tag56.xml"/><Relationship Id="rId16" Type="http://schemas.openxmlformats.org/officeDocument/2006/relationships/image" Target="../media/image69.png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64.png"/><Relationship Id="rId5" Type="http://schemas.openxmlformats.org/officeDocument/2006/relationships/tags" Target="../tags/tag59.xml"/><Relationship Id="rId15" Type="http://schemas.openxmlformats.org/officeDocument/2006/relationships/image" Target="../media/image68.jpeg"/><Relationship Id="rId10" Type="http://schemas.openxmlformats.org/officeDocument/2006/relationships/notesSlide" Target="../notesSlides/notesSlide8.xml"/><Relationship Id="rId4" Type="http://schemas.openxmlformats.org/officeDocument/2006/relationships/tags" Target="../tags/tag58.xml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65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74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73.png"/><Relationship Id="rId5" Type="http://schemas.openxmlformats.org/officeDocument/2006/relationships/tags" Target="../tags/tag67.xml"/><Relationship Id="rId10" Type="http://schemas.openxmlformats.org/officeDocument/2006/relationships/image" Target="../media/image72.png"/><Relationship Id="rId4" Type="http://schemas.openxmlformats.org/officeDocument/2006/relationships/tags" Target="../tags/tag66.xml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67.jpeg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../media/image77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76.jpeg"/><Relationship Id="rId5" Type="http://schemas.openxmlformats.org/officeDocument/2006/relationships/tags" Target="../tags/tag72.xml"/><Relationship Id="rId10" Type="http://schemas.openxmlformats.org/officeDocument/2006/relationships/image" Target="../media/image75.png"/><Relationship Id="rId4" Type="http://schemas.openxmlformats.org/officeDocument/2006/relationships/tags" Target="../tags/tag71.xml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image" Target="../media/image79.jpeg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image" Target="../media/image78.jpeg"/><Relationship Id="rId17" Type="http://schemas.openxmlformats.org/officeDocument/2006/relationships/image" Target="../media/image81.png"/><Relationship Id="rId2" Type="http://schemas.openxmlformats.org/officeDocument/2006/relationships/tags" Target="../tags/tag76.xml"/><Relationship Id="rId16" Type="http://schemas.openxmlformats.org/officeDocument/2006/relationships/image" Target="../media/image68.jpe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79.xml"/><Relationship Id="rId15" Type="http://schemas.openxmlformats.org/officeDocument/2006/relationships/image" Target="../media/image67.jpeg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tags" Target="../tags/tag96.xml"/><Relationship Id="rId18" Type="http://schemas.openxmlformats.org/officeDocument/2006/relationships/image" Target="../media/image15.jpeg"/><Relationship Id="rId3" Type="http://schemas.openxmlformats.org/officeDocument/2006/relationships/tags" Target="../tags/tag86.xml"/><Relationship Id="rId21" Type="http://schemas.openxmlformats.org/officeDocument/2006/relationships/image" Target="cid:797259A5-259C-477D-8C79-E151D08813AA@cegeprdl.ca" TargetMode="External"/><Relationship Id="rId7" Type="http://schemas.openxmlformats.org/officeDocument/2006/relationships/tags" Target="../tags/tag90.xml"/><Relationship Id="rId12" Type="http://schemas.openxmlformats.org/officeDocument/2006/relationships/tags" Target="../tags/tag95.xml"/><Relationship Id="rId17" Type="http://schemas.openxmlformats.org/officeDocument/2006/relationships/image" Target="../media/image83.png"/><Relationship Id="rId2" Type="http://schemas.openxmlformats.org/officeDocument/2006/relationships/tags" Target="../tags/tag85.xml"/><Relationship Id="rId16" Type="http://schemas.openxmlformats.org/officeDocument/2006/relationships/image" Target="../media/image82.jpeg"/><Relationship Id="rId20" Type="http://schemas.openxmlformats.org/officeDocument/2006/relationships/image" Target="../media/image85.jpeg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tags" Target="../tags/tag94.xml"/><Relationship Id="rId5" Type="http://schemas.openxmlformats.org/officeDocument/2006/relationships/tags" Target="../tags/tag88.xml"/><Relationship Id="rId15" Type="http://schemas.openxmlformats.org/officeDocument/2006/relationships/notesSlide" Target="../notesSlides/notesSlide12.xml"/><Relationship Id="rId23" Type="http://schemas.openxmlformats.org/officeDocument/2006/relationships/image" Target="../media/image68.jpeg"/><Relationship Id="rId10" Type="http://schemas.openxmlformats.org/officeDocument/2006/relationships/tags" Target="../tags/tag93.xml"/><Relationship Id="rId19" Type="http://schemas.openxmlformats.org/officeDocument/2006/relationships/image" Target="../media/image84.png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slideLayout" Target="../slideLayouts/slideLayout8.xml"/><Relationship Id="rId22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90.png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image" Target="../media/image89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88.png"/><Relationship Id="rId5" Type="http://schemas.openxmlformats.org/officeDocument/2006/relationships/tags" Target="../tags/tag102.xml"/><Relationship Id="rId10" Type="http://schemas.openxmlformats.org/officeDocument/2006/relationships/hyperlink" Target="https://youtu.be/0BNVTcJyX4c" TargetMode="External"/><Relationship Id="rId4" Type="http://schemas.openxmlformats.org/officeDocument/2006/relationships/tags" Target="../tags/tag101.xml"/><Relationship Id="rId9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07.xml"/><Relationship Id="rId7" Type="http://schemas.openxmlformats.org/officeDocument/2006/relationships/image" Target="../media/image53.jpe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1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8.png"/><Relationship Id="rId5" Type="http://schemas.openxmlformats.org/officeDocument/2006/relationships/tags" Target="../tags/tag9.xml"/><Relationship Id="rId10" Type="http://schemas.openxmlformats.org/officeDocument/2006/relationships/image" Target="../media/image17.pn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tags" Target="../tags/tag121.xml"/><Relationship Id="rId18" Type="http://schemas.openxmlformats.org/officeDocument/2006/relationships/image" Target="../media/image55.png"/><Relationship Id="rId26" Type="http://schemas.openxmlformats.org/officeDocument/2006/relationships/image" Target="../media/image94.png"/><Relationship Id="rId3" Type="http://schemas.openxmlformats.org/officeDocument/2006/relationships/tags" Target="../tags/tag111.xml"/><Relationship Id="rId21" Type="http://schemas.openxmlformats.org/officeDocument/2006/relationships/image" Target="../media/image58.png"/><Relationship Id="rId7" Type="http://schemas.openxmlformats.org/officeDocument/2006/relationships/tags" Target="../tags/tag115.xml"/><Relationship Id="rId12" Type="http://schemas.openxmlformats.org/officeDocument/2006/relationships/tags" Target="../tags/tag120.xml"/><Relationship Id="rId17" Type="http://schemas.openxmlformats.org/officeDocument/2006/relationships/image" Target="../media/image54.png"/><Relationship Id="rId25" Type="http://schemas.openxmlformats.org/officeDocument/2006/relationships/image" Target="../media/image93.jpeg"/><Relationship Id="rId2" Type="http://schemas.openxmlformats.org/officeDocument/2006/relationships/tags" Target="../tags/tag110.xml"/><Relationship Id="rId16" Type="http://schemas.openxmlformats.org/officeDocument/2006/relationships/notesSlide" Target="../notesSlides/notesSlide15.xml"/><Relationship Id="rId20" Type="http://schemas.openxmlformats.org/officeDocument/2006/relationships/image" Target="../media/image57.png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tags" Target="../tags/tag119.xml"/><Relationship Id="rId24" Type="http://schemas.openxmlformats.org/officeDocument/2006/relationships/image" Target="../media/image92.jpeg"/><Relationship Id="rId5" Type="http://schemas.openxmlformats.org/officeDocument/2006/relationships/tags" Target="../tags/tag113.xml"/><Relationship Id="rId15" Type="http://schemas.openxmlformats.org/officeDocument/2006/relationships/slideLayout" Target="../slideLayouts/slideLayout5.xml"/><Relationship Id="rId23" Type="http://schemas.openxmlformats.org/officeDocument/2006/relationships/image" Target="../media/image91.jpeg"/><Relationship Id="rId10" Type="http://schemas.openxmlformats.org/officeDocument/2006/relationships/tags" Target="../tags/tag118.xml"/><Relationship Id="rId19" Type="http://schemas.openxmlformats.org/officeDocument/2006/relationships/image" Target="../media/image56.png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tags" Target="../tags/tag122.xml"/><Relationship Id="rId22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image" Target="../media/image96.jpeg"/><Relationship Id="rId26" Type="http://schemas.openxmlformats.org/officeDocument/2006/relationships/image" Target="../media/image104.png"/><Relationship Id="rId3" Type="http://schemas.openxmlformats.org/officeDocument/2006/relationships/tags" Target="../tags/tag125.xml"/><Relationship Id="rId21" Type="http://schemas.openxmlformats.org/officeDocument/2006/relationships/image" Target="../media/image99.png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image" Target="../media/image95.png"/><Relationship Id="rId25" Type="http://schemas.openxmlformats.org/officeDocument/2006/relationships/image" Target="../media/image103.jpeg"/><Relationship Id="rId2" Type="http://schemas.openxmlformats.org/officeDocument/2006/relationships/tags" Target="../tags/tag124.xml"/><Relationship Id="rId16" Type="http://schemas.openxmlformats.org/officeDocument/2006/relationships/notesSlide" Target="../notesSlides/notesSlide16.xml"/><Relationship Id="rId20" Type="http://schemas.openxmlformats.org/officeDocument/2006/relationships/image" Target="../media/image98.jpeg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24" Type="http://schemas.openxmlformats.org/officeDocument/2006/relationships/image" Target="../media/image102.png"/><Relationship Id="rId5" Type="http://schemas.openxmlformats.org/officeDocument/2006/relationships/tags" Target="../tags/tag127.xml"/><Relationship Id="rId15" Type="http://schemas.openxmlformats.org/officeDocument/2006/relationships/slideLayout" Target="../slideLayouts/slideLayout9.xml"/><Relationship Id="rId23" Type="http://schemas.openxmlformats.org/officeDocument/2006/relationships/image" Target="../media/image101.png"/><Relationship Id="rId10" Type="http://schemas.openxmlformats.org/officeDocument/2006/relationships/tags" Target="../tags/tag132.xml"/><Relationship Id="rId19" Type="http://schemas.openxmlformats.org/officeDocument/2006/relationships/image" Target="../media/image97.jpeg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Relationship Id="rId22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slideLayout" Target="../slideLayouts/slideLayout9.xml"/><Relationship Id="rId18" Type="http://schemas.openxmlformats.org/officeDocument/2006/relationships/image" Target="../media/image100.png"/><Relationship Id="rId3" Type="http://schemas.openxmlformats.org/officeDocument/2006/relationships/tags" Target="../tags/tag139.xml"/><Relationship Id="rId21" Type="http://schemas.openxmlformats.org/officeDocument/2006/relationships/image" Target="../media/image103.jpeg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image" Target="../media/image98.jpeg"/><Relationship Id="rId2" Type="http://schemas.openxmlformats.org/officeDocument/2006/relationships/tags" Target="../tags/tag138.xml"/><Relationship Id="rId16" Type="http://schemas.openxmlformats.org/officeDocument/2006/relationships/image" Target="../media/image97.jpeg"/><Relationship Id="rId20" Type="http://schemas.openxmlformats.org/officeDocument/2006/relationships/image" Target="../media/image102.pn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24" Type="http://schemas.openxmlformats.org/officeDocument/2006/relationships/image" Target="../media/image107.png"/><Relationship Id="rId5" Type="http://schemas.openxmlformats.org/officeDocument/2006/relationships/tags" Target="../tags/tag141.xml"/><Relationship Id="rId15" Type="http://schemas.openxmlformats.org/officeDocument/2006/relationships/image" Target="../media/image96.jpeg"/><Relationship Id="rId23" Type="http://schemas.openxmlformats.org/officeDocument/2006/relationships/image" Target="../media/image106.png"/><Relationship Id="rId10" Type="http://schemas.openxmlformats.org/officeDocument/2006/relationships/tags" Target="../tags/tag146.xml"/><Relationship Id="rId19" Type="http://schemas.openxmlformats.org/officeDocument/2006/relationships/image" Target="../media/image101.png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notesSlide" Target="../notesSlides/notesSlide17.xml"/><Relationship Id="rId22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image" Target="../media/image67.jpeg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image" Target="../media/image108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notesSlide" Target="../notesSlides/notesSlide18.xml"/><Relationship Id="rId5" Type="http://schemas.openxmlformats.org/officeDocument/2006/relationships/tags" Target="../tags/tag153.xml"/><Relationship Id="rId15" Type="http://schemas.openxmlformats.org/officeDocument/2006/relationships/image" Target="../media/image109.png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67.jpe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110.jpe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notesSlide" Target="../notesSlides/notesSlide19.xml"/><Relationship Id="rId5" Type="http://schemas.openxmlformats.org/officeDocument/2006/relationships/tags" Target="../tags/tag162.xml"/><Relationship Id="rId15" Type="http://schemas.openxmlformats.org/officeDocument/2006/relationships/image" Target="../media/image111.png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69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image" Target="../media/image68.jpeg"/><Relationship Id="rId5" Type="http://schemas.openxmlformats.org/officeDocument/2006/relationships/tags" Target="../tags/tag171.xml"/><Relationship Id="rId10" Type="http://schemas.openxmlformats.org/officeDocument/2006/relationships/image" Target="../media/image67.jpeg"/><Relationship Id="rId4" Type="http://schemas.openxmlformats.org/officeDocument/2006/relationships/tags" Target="../tags/tag170.xml"/><Relationship Id="rId9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slideLayout" Target="../slideLayouts/slideLayout9.xml"/><Relationship Id="rId18" Type="http://schemas.openxmlformats.org/officeDocument/2006/relationships/image" Target="../media/image124.png"/><Relationship Id="rId3" Type="http://schemas.openxmlformats.org/officeDocument/2006/relationships/tags" Target="../tags/tag175.xml"/><Relationship Id="rId21" Type="http://schemas.openxmlformats.org/officeDocument/2006/relationships/image" Target="../media/image127.png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image" Target="../media/image123.jpeg"/><Relationship Id="rId2" Type="http://schemas.openxmlformats.org/officeDocument/2006/relationships/tags" Target="../tags/tag174.xml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image" Target="../media/image121.jpeg"/><Relationship Id="rId10" Type="http://schemas.openxmlformats.org/officeDocument/2006/relationships/tags" Target="../tags/tag182.xml"/><Relationship Id="rId19" Type="http://schemas.openxmlformats.org/officeDocument/2006/relationships/image" Target="../media/image125.png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notesSlide" Target="../notesSlides/notesSlide21.xml"/><Relationship Id="rId22" Type="http://schemas.openxmlformats.org/officeDocument/2006/relationships/image" Target="../media/image12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87.xml"/><Relationship Id="rId7" Type="http://schemas.openxmlformats.org/officeDocument/2006/relationships/image" Target="../media/image129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189.xml"/><Relationship Id="rId10" Type="http://schemas.openxmlformats.org/officeDocument/2006/relationships/image" Target="../media/image132.png"/><Relationship Id="rId4" Type="http://schemas.openxmlformats.org/officeDocument/2006/relationships/tags" Target="../tags/tag188.xml"/><Relationship Id="rId9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image" Target="../media/image51.png"/><Relationship Id="rId5" Type="http://schemas.openxmlformats.org/officeDocument/2006/relationships/tags" Target="../tags/tag194.xml"/><Relationship Id="rId10" Type="http://schemas.openxmlformats.org/officeDocument/2006/relationships/notesSlide" Target="../notesSlides/notesSlide22.xml"/><Relationship Id="rId4" Type="http://schemas.openxmlformats.org/officeDocument/2006/relationships/tags" Target="../tags/tag193.xml"/><Relationship Id="rId9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openxmlformats.org/officeDocument/2006/relationships/tags" Target="../tags/tag200.xml"/><Relationship Id="rId7" Type="http://schemas.openxmlformats.org/officeDocument/2006/relationships/slideLayout" Target="../slideLayouts/slideLayout21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10" Type="http://schemas.openxmlformats.org/officeDocument/2006/relationships/image" Target="../media/image133.png"/><Relationship Id="rId4" Type="http://schemas.openxmlformats.org/officeDocument/2006/relationships/tags" Target="../tags/tag201.xml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15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6.jpeg"/><Relationship Id="rId5" Type="http://schemas.openxmlformats.org/officeDocument/2006/relationships/tags" Target="../tags/tag17.xml"/><Relationship Id="rId10" Type="http://schemas.openxmlformats.org/officeDocument/2006/relationships/image" Target="../media/image25.jpeg"/><Relationship Id="rId4" Type="http://schemas.openxmlformats.org/officeDocument/2006/relationships/tags" Target="../tags/tag16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30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29.jpeg"/><Relationship Id="rId5" Type="http://schemas.openxmlformats.org/officeDocument/2006/relationships/tags" Target="../tags/tag22.xml"/><Relationship Id="rId10" Type="http://schemas.openxmlformats.org/officeDocument/2006/relationships/image" Target="../media/image28.jpeg"/><Relationship Id="rId4" Type="http://schemas.openxmlformats.org/officeDocument/2006/relationships/tags" Target="../tags/tag21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34.jpe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image" Target="../media/image33.gif"/><Relationship Id="rId2" Type="http://schemas.openxmlformats.org/officeDocument/2006/relationships/tags" Target="../tags/tag25.xml"/><Relationship Id="rId16" Type="http://schemas.openxmlformats.org/officeDocument/2006/relationships/image" Target="../media/image32.jpeg"/><Relationship Id="rId20" Type="http://schemas.openxmlformats.org/officeDocument/2006/relationships/image" Target="../media/image30.jpe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image" Target="../media/image31.png"/><Relationship Id="rId10" Type="http://schemas.openxmlformats.org/officeDocument/2006/relationships/tags" Target="../tags/tag33.xml"/><Relationship Id="rId19" Type="http://schemas.openxmlformats.org/officeDocument/2006/relationships/image" Target="../media/image35.jpe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51.png"/><Relationship Id="rId5" Type="http://schemas.openxmlformats.org/officeDocument/2006/relationships/tags" Target="../tags/tag40.xml"/><Relationship Id="rId10" Type="http://schemas.openxmlformats.org/officeDocument/2006/relationships/image" Target="../media/image50.gif"/><Relationship Id="rId4" Type="http://schemas.openxmlformats.org/officeDocument/2006/relationships/tags" Target="../tags/tag39.xml"/><Relationship Id="rId9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id="{115C523A-AC40-4CBA-9DF4-B287ED32185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64857" y="304022"/>
            <a:ext cx="7862284" cy="2762376"/>
          </a:xfrm>
          <a:custGeom>
            <a:avLst/>
            <a:gdLst>
              <a:gd name="connsiteX0" fmla="*/ 0 w 7862284"/>
              <a:gd name="connsiteY0" fmla="*/ 0 h 2762376"/>
              <a:gd name="connsiteX1" fmla="*/ 718837 w 7862284"/>
              <a:gd name="connsiteY1" fmla="*/ 0 h 2762376"/>
              <a:gd name="connsiteX2" fmla="*/ 1359052 w 7862284"/>
              <a:gd name="connsiteY2" fmla="*/ 0 h 2762376"/>
              <a:gd name="connsiteX3" fmla="*/ 1920644 w 7862284"/>
              <a:gd name="connsiteY3" fmla="*/ 0 h 2762376"/>
              <a:gd name="connsiteX4" fmla="*/ 2246367 w 7862284"/>
              <a:gd name="connsiteY4" fmla="*/ 0 h 2762376"/>
              <a:gd name="connsiteX5" fmla="*/ 2807959 w 7862284"/>
              <a:gd name="connsiteY5" fmla="*/ 0 h 2762376"/>
              <a:gd name="connsiteX6" fmla="*/ 3133682 w 7862284"/>
              <a:gd name="connsiteY6" fmla="*/ 0 h 2762376"/>
              <a:gd name="connsiteX7" fmla="*/ 3616651 w 7862284"/>
              <a:gd name="connsiteY7" fmla="*/ 0 h 2762376"/>
              <a:gd name="connsiteX8" fmla="*/ 4099620 w 7862284"/>
              <a:gd name="connsiteY8" fmla="*/ 0 h 2762376"/>
              <a:gd name="connsiteX9" fmla="*/ 4818457 w 7862284"/>
              <a:gd name="connsiteY9" fmla="*/ 0 h 2762376"/>
              <a:gd name="connsiteX10" fmla="*/ 5301426 w 7862284"/>
              <a:gd name="connsiteY10" fmla="*/ 0 h 2762376"/>
              <a:gd name="connsiteX11" fmla="*/ 5784395 w 7862284"/>
              <a:gd name="connsiteY11" fmla="*/ 0 h 2762376"/>
              <a:gd name="connsiteX12" fmla="*/ 6267364 w 7862284"/>
              <a:gd name="connsiteY12" fmla="*/ 0 h 2762376"/>
              <a:gd name="connsiteX13" fmla="*/ 6671710 w 7862284"/>
              <a:gd name="connsiteY13" fmla="*/ 0 h 2762376"/>
              <a:gd name="connsiteX14" fmla="*/ 7311924 w 7862284"/>
              <a:gd name="connsiteY14" fmla="*/ 0 h 2762376"/>
              <a:gd name="connsiteX15" fmla="*/ 7862284 w 7862284"/>
              <a:gd name="connsiteY15" fmla="*/ 0 h 2762376"/>
              <a:gd name="connsiteX16" fmla="*/ 7862284 w 7862284"/>
              <a:gd name="connsiteY16" fmla="*/ 469604 h 2762376"/>
              <a:gd name="connsiteX17" fmla="*/ 7862284 w 7862284"/>
              <a:gd name="connsiteY17" fmla="*/ 1022079 h 2762376"/>
              <a:gd name="connsiteX18" fmla="*/ 7862284 w 7862284"/>
              <a:gd name="connsiteY18" fmla="*/ 1491683 h 2762376"/>
              <a:gd name="connsiteX19" fmla="*/ 7862284 w 7862284"/>
              <a:gd name="connsiteY19" fmla="*/ 1961287 h 2762376"/>
              <a:gd name="connsiteX20" fmla="*/ 7862284 w 7862284"/>
              <a:gd name="connsiteY20" fmla="*/ 2762376 h 2762376"/>
              <a:gd name="connsiteX21" fmla="*/ 7300692 w 7862284"/>
              <a:gd name="connsiteY21" fmla="*/ 2762376 h 2762376"/>
              <a:gd name="connsiteX22" fmla="*/ 6817723 w 7862284"/>
              <a:gd name="connsiteY22" fmla="*/ 2762376 h 2762376"/>
              <a:gd name="connsiteX23" fmla="*/ 6177509 w 7862284"/>
              <a:gd name="connsiteY23" fmla="*/ 2762376 h 2762376"/>
              <a:gd name="connsiteX24" fmla="*/ 5615917 w 7862284"/>
              <a:gd name="connsiteY24" fmla="*/ 2762376 h 2762376"/>
              <a:gd name="connsiteX25" fmla="*/ 5132948 w 7862284"/>
              <a:gd name="connsiteY25" fmla="*/ 2762376 h 2762376"/>
              <a:gd name="connsiteX26" fmla="*/ 4492734 w 7862284"/>
              <a:gd name="connsiteY26" fmla="*/ 2762376 h 2762376"/>
              <a:gd name="connsiteX27" fmla="*/ 3931142 w 7862284"/>
              <a:gd name="connsiteY27" fmla="*/ 2762376 h 2762376"/>
              <a:gd name="connsiteX28" fmla="*/ 3605419 w 7862284"/>
              <a:gd name="connsiteY28" fmla="*/ 2762376 h 2762376"/>
              <a:gd name="connsiteX29" fmla="*/ 3043827 w 7862284"/>
              <a:gd name="connsiteY29" fmla="*/ 2762376 h 2762376"/>
              <a:gd name="connsiteX30" fmla="*/ 2560858 w 7862284"/>
              <a:gd name="connsiteY30" fmla="*/ 2762376 h 2762376"/>
              <a:gd name="connsiteX31" fmla="*/ 1999267 w 7862284"/>
              <a:gd name="connsiteY31" fmla="*/ 2762376 h 2762376"/>
              <a:gd name="connsiteX32" fmla="*/ 1673543 w 7862284"/>
              <a:gd name="connsiteY32" fmla="*/ 2762376 h 2762376"/>
              <a:gd name="connsiteX33" fmla="*/ 1190574 w 7862284"/>
              <a:gd name="connsiteY33" fmla="*/ 2762376 h 2762376"/>
              <a:gd name="connsiteX34" fmla="*/ 786228 w 7862284"/>
              <a:gd name="connsiteY34" fmla="*/ 2762376 h 2762376"/>
              <a:gd name="connsiteX35" fmla="*/ 0 w 7862284"/>
              <a:gd name="connsiteY35" fmla="*/ 2762376 h 2762376"/>
              <a:gd name="connsiteX36" fmla="*/ 0 w 7862284"/>
              <a:gd name="connsiteY36" fmla="*/ 2237525 h 2762376"/>
              <a:gd name="connsiteX37" fmla="*/ 0 w 7862284"/>
              <a:gd name="connsiteY37" fmla="*/ 1712673 h 2762376"/>
              <a:gd name="connsiteX38" fmla="*/ 0 w 7862284"/>
              <a:gd name="connsiteY38" fmla="*/ 1132574 h 2762376"/>
              <a:gd name="connsiteX39" fmla="*/ 0 w 7862284"/>
              <a:gd name="connsiteY39" fmla="*/ 635346 h 2762376"/>
              <a:gd name="connsiteX40" fmla="*/ 0 w 7862284"/>
              <a:gd name="connsiteY40" fmla="*/ 0 h 276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62284" h="2762376" fill="none" extrusionOk="0">
                <a:moveTo>
                  <a:pt x="0" y="0"/>
                </a:moveTo>
                <a:cubicBezTo>
                  <a:pt x="344082" y="-67934"/>
                  <a:pt x="494399" y="65944"/>
                  <a:pt x="718837" y="0"/>
                </a:cubicBezTo>
                <a:cubicBezTo>
                  <a:pt x="943275" y="-65944"/>
                  <a:pt x="1115183" y="23638"/>
                  <a:pt x="1359052" y="0"/>
                </a:cubicBezTo>
                <a:cubicBezTo>
                  <a:pt x="1602921" y="-23638"/>
                  <a:pt x="1740970" y="43710"/>
                  <a:pt x="1920644" y="0"/>
                </a:cubicBezTo>
                <a:cubicBezTo>
                  <a:pt x="2100318" y="-43710"/>
                  <a:pt x="2134122" y="11830"/>
                  <a:pt x="2246367" y="0"/>
                </a:cubicBezTo>
                <a:cubicBezTo>
                  <a:pt x="2358612" y="-11830"/>
                  <a:pt x="2572924" y="38998"/>
                  <a:pt x="2807959" y="0"/>
                </a:cubicBezTo>
                <a:cubicBezTo>
                  <a:pt x="3042994" y="-38998"/>
                  <a:pt x="3015813" y="13109"/>
                  <a:pt x="3133682" y="0"/>
                </a:cubicBezTo>
                <a:cubicBezTo>
                  <a:pt x="3251551" y="-13109"/>
                  <a:pt x="3519243" y="40025"/>
                  <a:pt x="3616651" y="0"/>
                </a:cubicBezTo>
                <a:cubicBezTo>
                  <a:pt x="3714059" y="-40025"/>
                  <a:pt x="3969593" y="49771"/>
                  <a:pt x="4099620" y="0"/>
                </a:cubicBezTo>
                <a:cubicBezTo>
                  <a:pt x="4229647" y="-49771"/>
                  <a:pt x="4651523" y="66274"/>
                  <a:pt x="4818457" y="0"/>
                </a:cubicBezTo>
                <a:cubicBezTo>
                  <a:pt x="4985391" y="-66274"/>
                  <a:pt x="5065917" y="30503"/>
                  <a:pt x="5301426" y="0"/>
                </a:cubicBezTo>
                <a:cubicBezTo>
                  <a:pt x="5536935" y="-30503"/>
                  <a:pt x="5554662" y="38844"/>
                  <a:pt x="5784395" y="0"/>
                </a:cubicBezTo>
                <a:cubicBezTo>
                  <a:pt x="6014128" y="-38844"/>
                  <a:pt x="6114888" y="15021"/>
                  <a:pt x="6267364" y="0"/>
                </a:cubicBezTo>
                <a:cubicBezTo>
                  <a:pt x="6419840" y="-15021"/>
                  <a:pt x="6525540" y="42240"/>
                  <a:pt x="6671710" y="0"/>
                </a:cubicBezTo>
                <a:cubicBezTo>
                  <a:pt x="6817880" y="-42240"/>
                  <a:pt x="7054752" y="47246"/>
                  <a:pt x="7311924" y="0"/>
                </a:cubicBezTo>
                <a:cubicBezTo>
                  <a:pt x="7569096" y="-47246"/>
                  <a:pt x="7633783" y="59379"/>
                  <a:pt x="7862284" y="0"/>
                </a:cubicBezTo>
                <a:cubicBezTo>
                  <a:pt x="7890787" y="181132"/>
                  <a:pt x="7807107" y="259309"/>
                  <a:pt x="7862284" y="469604"/>
                </a:cubicBezTo>
                <a:cubicBezTo>
                  <a:pt x="7917461" y="679899"/>
                  <a:pt x="7844114" y="888239"/>
                  <a:pt x="7862284" y="1022079"/>
                </a:cubicBezTo>
                <a:cubicBezTo>
                  <a:pt x="7880454" y="1155919"/>
                  <a:pt x="7858014" y="1296831"/>
                  <a:pt x="7862284" y="1491683"/>
                </a:cubicBezTo>
                <a:cubicBezTo>
                  <a:pt x="7866554" y="1686535"/>
                  <a:pt x="7831204" y="1819902"/>
                  <a:pt x="7862284" y="1961287"/>
                </a:cubicBezTo>
                <a:cubicBezTo>
                  <a:pt x="7893364" y="2102672"/>
                  <a:pt x="7841612" y="2362384"/>
                  <a:pt x="7862284" y="2762376"/>
                </a:cubicBezTo>
                <a:cubicBezTo>
                  <a:pt x="7724634" y="2783778"/>
                  <a:pt x="7558229" y="2744788"/>
                  <a:pt x="7300692" y="2762376"/>
                </a:cubicBezTo>
                <a:cubicBezTo>
                  <a:pt x="7043155" y="2779964"/>
                  <a:pt x="7035140" y="2720635"/>
                  <a:pt x="6817723" y="2762376"/>
                </a:cubicBezTo>
                <a:cubicBezTo>
                  <a:pt x="6600306" y="2804117"/>
                  <a:pt x="6438825" y="2727103"/>
                  <a:pt x="6177509" y="2762376"/>
                </a:cubicBezTo>
                <a:cubicBezTo>
                  <a:pt x="5916193" y="2797649"/>
                  <a:pt x="5752620" y="2702177"/>
                  <a:pt x="5615917" y="2762376"/>
                </a:cubicBezTo>
                <a:cubicBezTo>
                  <a:pt x="5479214" y="2822575"/>
                  <a:pt x="5269056" y="2723576"/>
                  <a:pt x="5132948" y="2762376"/>
                </a:cubicBezTo>
                <a:cubicBezTo>
                  <a:pt x="4996840" y="2801176"/>
                  <a:pt x="4812328" y="2719530"/>
                  <a:pt x="4492734" y="2762376"/>
                </a:cubicBezTo>
                <a:cubicBezTo>
                  <a:pt x="4173140" y="2805222"/>
                  <a:pt x="4084322" y="2709986"/>
                  <a:pt x="3931142" y="2762376"/>
                </a:cubicBezTo>
                <a:cubicBezTo>
                  <a:pt x="3777962" y="2814766"/>
                  <a:pt x="3734633" y="2753960"/>
                  <a:pt x="3605419" y="2762376"/>
                </a:cubicBezTo>
                <a:cubicBezTo>
                  <a:pt x="3476205" y="2770792"/>
                  <a:pt x="3295210" y="2706759"/>
                  <a:pt x="3043827" y="2762376"/>
                </a:cubicBezTo>
                <a:cubicBezTo>
                  <a:pt x="2792444" y="2817993"/>
                  <a:pt x="2661680" y="2704891"/>
                  <a:pt x="2560858" y="2762376"/>
                </a:cubicBezTo>
                <a:cubicBezTo>
                  <a:pt x="2460036" y="2819861"/>
                  <a:pt x="2127327" y="2712121"/>
                  <a:pt x="1999267" y="2762376"/>
                </a:cubicBezTo>
                <a:cubicBezTo>
                  <a:pt x="1871207" y="2812631"/>
                  <a:pt x="1820209" y="2729194"/>
                  <a:pt x="1673543" y="2762376"/>
                </a:cubicBezTo>
                <a:cubicBezTo>
                  <a:pt x="1526877" y="2795558"/>
                  <a:pt x="1389658" y="2722088"/>
                  <a:pt x="1190574" y="2762376"/>
                </a:cubicBezTo>
                <a:cubicBezTo>
                  <a:pt x="991490" y="2802664"/>
                  <a:pt x="912409" y="2762216"/>
                  <a:pt x="786228" y="2762376"/>
                </a:cubicBezTo>
                <a:cubicBezTo>
                  <a:pt x="660047" y="2762536"/>
                  <a:pt x="321161" y="2686534"/>
                  <a:pt x="0" y="2762376"/>
                </a:cubicBezTo>
                <a:cubicBezTo>
                  <a:pt x="-44726" y="2591624"/>
                  <a:pt x="5218" y="2458579"/>
                  <a:pt x="0" y="2237525"/>
                </a:cubicBezTo>
                <a:cubicBezTo>
                  <a:pt x="-5218" y="2016471"/>
                  <a:pt x="48341" y="1929257"/>
                  <a:pt x="0" y="1712673"/>
                </a:cubicBezTo>
                <a:cubicBezTo>
                  <a:pt x="-48341" y="1496089"/>
                  <a:pt x="4367" y="1266189"/>
                  <a:pt x="0" y="1132574"/>
                </a:cubicBezTo>
                <a:cubicBezTo>
                  <a:pt x="-4367" y="998959"/>
                  <a:pt x="30300" y="802895"/>
                  <a:pt x="0" y="635346"/>
                </a:cubicBezTo>
                <a:cubicBezTo>
                  <a:pt x="-30300" y="467797"/>
                  <a:pt x="46735" y="246824"/>
                  <a:pt x="0" y="0"/>
                </a:cubicBezTo>
                <a:close/>
              </a:path>
              <a:path w="7862284" h="2762376" stroke="0" extrusionOk="0">
                <a:moveTo>
                  <a:pt x="0" y="0"/>
                </a:moveTo>
                <a:cubicBezTo>
                  <a:pt x="167286" y="-55210"/>
                  <a:pt x="500657" y="34219"/>
                  <a:pt x="718837" y="0"/>
                </a:cubicBezTo>
                <a:cubicBezTo>
                  <a:pt x="937017" y="-34219"/>
                  <a:pt x="1180069" y="10275"/>
                  <a:pt x="1359052" y="0"/>
                </a:cubicBezTo>
                <a:cubicBezTo>
                  <a:pt x="1538036" y="-10275"/>
                  <a:pt x="1615290" y="9048"/>
                  <a:pt x="1684775" y="0"/>
                </a:cubicBezTo>
                <a:cubicBezTo>
                  <a:pt x="1754260" y="-9048"/>
                  <a:pt x="1939305" y="3577"/>
                  <a:pt x="2167744" y="0"/>
                </a:cubicBezTo>
                <a:cubicBezTo>
                  <a:pt x="2396183" y="-3577"/>
                  <a:pt x="2375572" y="44989"/>
                  <a:pt x="2572090" y="0"/>
                </a:cubicBezTo>
                <a:cubicBezTo>
                  <a:pt x="2768608" y="-44989"/>
                  <a:pt x="3049044" y="26572"/>
                  <a:pt x="3212305" y="0"/>
                </a:cubicBezTo>
                <a:cubicBezTo>
                  <a:pt x="3375567" y="-26572"/>
                  <a:pt x="3720528" y="12004"/>
                  <a:pt x="3931142" y="0"/>
                </a:cubicBezTo>
                <a:cubicBezTo>
                  <a:pt x="4141756" y="-12004"/>
                  <a:pt x="4227278" y="32798"/>
                  <a:pt x="4492734" y="0"/>
                </a:cubicBezTo>
                <a:cubicBezTo>
                  <a:pt x="4758190" y="-32798"/>
                  <a:pt x="4847322" y="45463"/>
                  <a:pt x="5132948" y="0"/>
                </a:cubicBezTo>
                <a:cubicBezTo>
                  <a:pt x="5418574" y="-45463"/>
                  <a:pt x="5615972" y="35852"/>
                  <a:pt x="5851786" y="0"/>
                </a:cubicBezTo>
                <a:cubicBezTo>
                  <a:pt x="6087600" y="-35852"/>
                  <a:pt x="6091437" y="4990"/>
                  <a:pt x="6256132" y="0"/>
                </a:cubicBezTo>
                <a:cubicBezTo>
                  <a:pt x="6420827" y="-4990"/>
                  <a:pt x="6623125" y="46057"/>
                  <a:pt x="6739101" y="0"/>
                </a:cubicBezTo>
                <a:cubicBezTo>
                  <a:pt x="6855077" y="-46057"/>
                  <a:pt x="7221468" y="47468"/>
                  <a:pt x="7379315" y="0"/>
                </a:cubicBezTo>
                <a:cubicBezTo>
                  <a:pt x="7537162" y="-47468"/>
                  <a:pt x="7635352" y="30365"/>
                  <a:pt x="7862284" y="0"/>
                </a:cubicBezTo>
                <a:cubicBezTo>
                  <a:pt x="7919479" y="160205"/>
                  <a:pt x="7861104" y="427236"/>
                  <a:pt x="7862284" y="580099"/>
                </a:cubicBezTo>
                <a:cubicBezTo>
                  <a:pt x="7863464" y="732962"/>
                  <a:pt x="7842518" y="993009"/>
                  <a:pt x="7862284" y="1187822"/>
                </a:cubicBezTo>
                <a:cubicBezTo>
                  <a:pt x="7882050" y="1382635"/>
                  <a:pt x="7833672" y="1449941"/>
                  <a:pt x="7862284" y="1685049"/>
                </a:cubicBezTo>
                <a:cubicBezTo>
                  <a:pt x="7890896" y="1920157"/>
                  <a:pt x="7847566" y="2037723"/>
                  <a:pt x="7862284" y="2154653"/>
                </a:cubicBezTo>
                <a:cubicBezTo>
                  <a:pt x="7877002" y="2271583"/>
                  <a:pt x="7839545" y="2556493"/>
                  <a:pt x="7862284" y="2762376"/>
                </a:cubicBezTo>
                <a:cubicBezTo>
                  <a:pt x="7584766" y="2768562"/>
                  <a:pt x="7493603" y="2699188"/>
                  <a:pt x="7143447" y="2762376"/>
                </a:cubicBezTo>
                <a:cubicBezTo>
                  <a:pt x="6793291" y="2825564"/>
                  <a:pt x="6576948" y="2688283"/>
                  <a:pt x="6424609" y="2762376"/>
                </a:cubicBezTo>
                <a:cubicBezTo>
                  <a:pt x="6272270" y="2836469"/>
                  <a:pt x="6133818" y="2708148"/>
                  <a:pt x="5863017" y="2762376"/>
                </a:cubicBezTo>
                <a:cubicBezTo>
                  <a:pt x="5592216" y="2816604"/>
                  <a:pt x="5634316" y="2754808"/>
                  <a:pt x="5458671" y="2762376"/>
                </a:cubicBezTo>
                <a:cubicBezTo>
                  <a:pt x="5283026" y="2769944"/>
                  <a:pt x="4992474" y="2680927"/>
                  <a:pt x="4739834" y="2762376"/>
                </a:cubicBezTo>
                <a:cubicBezTo>
                  <a:pt x="4487194" y="2843825"/>
                  <a:pt x="4458185" y="2718953"/>
                  <a:pt x="4178242" y="2762376"/>
                </a:cubicBezTo>
                <a:cubicBezTo>
                  <a:pt x="3898299" y="2805799"/>
                  <a:pt x="3809144" y="2760937"/>
                  <a:pt x="3695273" y="2762376"/>
                </a:cubicBezTo>
                <a:cubicBezTo>
                  <a:pt x="3581402" y="2763815"/>
                  <a:pt x="3387594" y="2725689"/>
                  <a:pt x="3133682" y="2762376"/>
                </a:cubicBezTo>
                <a:cubicBezTo>
                  <a:pt x="2879770" y="2799063"/>
                  <a:pt x="2643281" y="2699149"/>
                  <a:pt x="2414844" y="2762376"/>
                </a:cubicBezTo>
                <a:cubicBezTo>
                  <a:pt x="2186407" y="2825603"/>
                  <a:pt x="2094345" y="2708167"/>
                  <a:pt x="1853253" y="2762376"/>
                </a:cubicBezTo>
                <a:cubicBezTo>
                  <a:pt x="1612161" y="2816585"/>
                  <a:pt x="1619918" y="2734393"/>
                  <a:pt x="1527529" y="2762376"/>
                </a:cubicBezTo>
                <a:cubicBezTo>
                  <a:pt x="1435140" y="2790359"/>
                  <a:pt x="1076651" y="2727937"/>
                  <a:pt x="808692" y="2762376"/>
                </a:cubicBezTo>
                <a:cubicBezTo>
                  <a:pt x="540733" y="2796815"/>
                  <a:pt x="375866" y="2748690"/>
                  <a:pt x="0" y="2762376"/>
                </a:cubicBezTo>
                <a:cubicBezTo>
                  <a:pt x="-53775" y="2582533"/>
                  <a:pt x="31226" y="2365940"/>
                  <a:pt x="0" y="2237525"/>
                </a:cubicBezTo>
                <a:cubicBezTo>
                  <a:pt x="-31226" y="2109110"/>
                  <a:pt x="28358" y="1892189"/>
                  <a:pt x="0" y="1629802"/>
                </a:cubicBezTo>
                <a:cubicBezTo>
                  <a:pt x="-28358" y="1367415"/>
                  <a:pt x="59262" y="1228248"/>
                  <a:pt x="0" y="1104950"/>
                </a:cubicBezTo>
                <a:cubicBezTo>
                  <a:pt x="-59262" y="981652"/>
                  <a:pt x="61578" y="783638"/>
                  <a:pt x="0" y="552475"/>
                </a:cubicBezTo>
                <a:cubicBezTo>
                  <a:pt x="-61578" y="321312"/>
                  <a:pt x="7257" y="119322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72639438">
                  <ask:type>
                    <ask:lineSketchScribble/>
                  </ask:type>
                </ask:lineSketchStyleProps>
              </a:ext>
            </a:extLst>
          </a:ln>
        </p:spPr>
        <p:txBody>
          <a:bodyPr rtlCol="0">
            <a:scene3d>
              <a:camera prst="perspectiveHeroicExtremeRightFacing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rtl="0"/>
            <a:r>
              <a:rPr lang="fr-FR" cap="none" spc="0" dirty="0">
                <a:ln/>
                <a:solidFill>
                  <a:schemeClr val="accent3"/>
                </a:solidFill>
              </a:rPr>
              <a:t>La réalité virtuelle et augmentée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DA30F4-8D46-4045-865C-85B9960A18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4520" y="5232031"/>
            <a:ext cx="5061450" cy="146954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476D6-439F-412F-AB88-06536FCECD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106627" y="4790492"/>
            <a:ext cx="5061449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Steve Chenel</a:t>
            </a:r>
          </a:p>
          <a:p>
            <a:pPr algn="ctr"/>
            <a:r>
              <a:rPr lang="fr-FR" sz="3200" b="1" dirty="0">
                <a:ln/>
                <a:solidFill>
                  <a:schemeClr val="accent3"/>
                </a:solidFill>
              </a:rPr>
              <a:t>Cégep de Rivière-du-Loup</a:t>
            </a:r>
            <a:endParaRPr lang="fr-FR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42" name="Picture 2" descr="Steve Chenel - YouTube">
            <a:extLst>
              <a:ext uri="{FF2B5EF4-FFF2-40B4-BE49-F238E27FC236}">
                <a16:creationId xmlns:a16="http://schemas.microsoft.com/office/drawing/2014/main" id="{DB9EF110-84CE-4AA9-815F-1B8C8FABB04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190" y="3406472"/>
            <a:ext cx="1485484" cy="1485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22EE7D-9A1F-49AC-82F1-90A4415332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496" y="2800051"/>
            <a:ext cx="3773497" cy="26983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Demi-cadre 4">
            <a:extLst>
              <a:ext uri="{FF2B5EF4-FFF2-40B4-BE49-F238E27FC236}">
                <a16:creationId xmlns:a16="http://schemas.microsoft.com/office/drawing/2014/main" id="{31E733ED-C2CC-45FA-A055-782FD11043FC}"/>
              </a:ext>
            </a:extLst>
          </p:cNvPr>
          <p:cNvSpPr/>
          <p:nvPr/>
        </p:nvSpPr>
        <p:spPr>
          <a:xfrm>
            <a:off x="5938354" y="3066398"/>
            <a:ext cx="1174098" cy="3635175"/>
          </a:xfrm>
          <a:prstGeom prst="halfFrame">
            <a:avLst>
              <a:gd name="adj1" fmla="val 34495"/>
              <a:gd name="adj2" fmla="val 2403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9" name="Demi-cadre 8">
            <a:extLst>
              <a:ext uri="{FF2B5EF4-FFF2-40B4-BE49-F238E27FC236}">
                <a16:creationId xmlns:a16="http://schemas.microsoft.com/office/drawing/2014/main" id="{89C33FE6-3CBC-481B-B8C2-D263D9B88FB1}"/>
              </a:ext>
            </a:extLst>
          </p:cNvPr>
          <p:cNvSpPr/>
          <p:nvPr/>
        </p:nvSpPr>
        <p:spPr>
          <a:xfrm rot="10800000">
            <a:off x="10293055" y="2972904"/>
            <a:ext cx="1174098" cy="3635175"/>
          </a:xfrm>
          <a:prstGeom prst="halfFrame">
            <a:avLst>
              <a:gd name="adj1" fmla="val 34495"/>
              <a:gd name="adj2" fmla="val 2403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3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Espace réservé d’image 26" descr="Main de robot et main humaine touchant presque leur index">
            <a:extLst>
              <a:ext uri="{FF2B5EF4-FFF2-40B4-BE49-F238E27FC236}">
                <a16:creationId xmlns:a16="http://schemas.microsoft.com/office/drawing/2014/main" id="{99832064-71DC-4D4A-BF64-B140BE0DBC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A8DDD42-D29D-4ECB-A465-13EFA049E83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86230" y="112447"/>
            <a:ext cx="9385300" cy="1949616"/>
          </a:xfrm>
        </p:spPr>
        <p:txBody>
          <a:bodyPr rtlCol="0"/>
          <a:lstStyle/>
          <a:p>
            <a:pPr rtl="0"/>
            <a:r>
              <a:rPr lang="fr-FR" dirty="0"/>
              <a:t>Explications</a:t>
            </a:r>
            <a:br>
              <a:rPr lang="fr-FR" dirty="0"/>
            </a:br>
            <a:r>
              <a:rPr lang="fr-FR" dirty="0"/>
              <a:t>Expérimentation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A67378-14FD-4542-82E4-95FD024BBD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61711" y="1963053"/>
            <a:ext cx="1668578" cy="1668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itre 6">
            <a:extLst>
              <a:ext uri="{FF2B5EF4-FFF2-40B4-BE49-F238E27FC236}">
                <a16:creationId xmlns:a16="http://schemas.microsoft.com/office/drawing/2014/main" id="{51947BB2-A567-4D8A-88AA-976557270D79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85010" y="5594684"/>
            <a:ext cx="11514221" cy="1468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spc="400" baseline="0">
                <a:ln w="19050">
                  <a:solidFill>
                    <a:schemeClr val="accent5"/>
                  </a:solidFill>
                </a:ln>
                <a:noFill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La réalité augmentée</a:t>
            </a:r>
          </a:p>
        </p:txBody>
      </p:sp>
    </p:spTree>
    <p:extLst>
      <p:ext uri="{BB962C8B-B14F-4D97-AF65-F5344CB8AC3E}">
        <p14:creationId xmlns:p14="http://schemas.microsoft.com/office/powerpoint/2010/main" val="209394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D08226-4335-4EA1-9B2D-CDE1FBD8D38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213714" y="639526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11</a:t>
            </a:fld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7E968E9-0846-41E4-8534-178C2DFE8C5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74" y="660082"/>
            <a:ext cx="16383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16751654-DC47-4E48-9FE8-4D3FA154963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866" y="903287"/>
            <a:ext cx="16287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1731322-DF7F-44E6-A13E-A59A0BCD405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43" y="669607"/>
            <a:ext cx="16287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D3D63E5-776F-4FB2-B289-804A3EE9697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641" y="1052194"/>
            <a:ext cx="16287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61D6ADA-9E5F-4803-88D2-67E0AE5E476D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07" y="679132"/>
            <a:ext cx="16287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89A8C261-3997-4E74-BA01-3F59D5F2517A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242" y="659148"/>
            <a:ext cx="16287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973E3B5-A007-446B-B965-DB5ABE5F6B5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07311" y="1672471"/>
            <a:ext cx="681609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Cellulaire (portable) </a:t>
            </a:r>
          </a:p>
          <a:p>
            <a:pPr algn="ctr"/>
            <a:r>
              <a:rPr lang="fr-FR" sz="5400" b="1" dirty="0">
                <a:ln/>
                <a:solidFill>
                  <a:schemeClr val="accent3"/>
                </a:solidFill>
              </a:rPr>
              <a:t>o</a:t>
            </a:r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u tablette </a:t>
            </a:r>
          </a:p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des participants</a:t>
            </a:r>
          </a:p>
        </p:txBody>
      </p:sp>
      <p:pic>
        <p:nvPicPr>
          <p:cNvPr id="8194" name="Picture 2" descr="Apple iPad Pro Tablet (32GB, Wi-Fi, 9.7&quot;) Silver (Refurbished) : Amazon.ca:  Electronics">
            <a:extLst>
              <a:ext uri="{FF2B5EF4-FFF2-40B4-BE49-F238E27FC236}">
                <a16:creationId xmlns:a16="http://schemas.microsoft.com/office/drawing/2014/main" id="{B631CF1B-0D86-463A-A93C-BFFD49AA2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43" y="3429000"/>
            <a:ext cx="2447742" cy="282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902056-E705-48CA-8141-8E789E7E2B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8426" y="3328670"/>
            <a:ext cx="2821306" cy="28213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039EA6-029F-45BD-B577-CD0E754523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5644" y="4971327"/>
            <a:ext cx="1418360" cy="14183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4F6FC5-955D-4D0B-868C-465EF896238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12125" y="4971327"/>
            <a:ext cx="30099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28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CA4FBE-BC87-4AB1-BD16-CAF99641A1B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12</a:t>
            </a:fld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25E0D18-63A0-41A7-A230-B8C59133519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637" y="195798"/>
            <a:ext cx="4018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fr-CA" sz="3600" b="1" i="0" dirty="0">
                <a:solidFill>
                  <a:srgbClr val="C00000"/>
                </a:solidFill>
                <a:effectLst/>
                <a:latin typeface="Lato" panose="020F0502020204030203" pitchFamily="34" charset="0"/>
              </a:rPr>
              <a:t>Google traduction</a:t>
            </a:r>
          </a:p>
        </p:txBody>
      </p:sp>
      <p:pic>
        <p:nvPicPr>
          <p:cNvPr id="9220" name="Picture 4" descr="Google Traduction — Wikipédia">
            <a:extLst>
              <a:ext uri="{FF2B5EF4-FFF2-40B4-BE49-F238E27FC236}">
                <a16:creationId xmlns:a16="http://schemas.microsoft.com/office/drawing/2014/main" id="{1E46DC3B-03D9-4422-95D1-AA370EBA44A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68" y="826098"/>
            <a:ext cx="1325480" cy="13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Google Translate - A Personal Interpreter on Your Phone or Computer">
            <a:extLst>
              <a:ext uri="{FF2B5EF4-FFF2-40B4-BE49-F238E27FC236}">
                <a16:creationId xmlns:a16="http://schemas.microsoft.com/office/drawing/2014/main" id="{95BCD310-FC85-4387-BA3A-B5099BC6FF0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8" y="2458712"/>
            <a:ext cx="3081654" cy="461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E45E17-6C61-48C9-9DAE-40D9659F294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58779" y="4078705"/>
            <a:ext cx="372979" cy="2767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228" name="Picture 12" descr="Appareil photo">
            <a:extLst>
              <a:ext uri="{FF2B5EF4-FFF2-40B4-BE49-F238E27FC236}">
                <a16:creationId xmlns:a16="http://schemas.microsoft.com/office/drawing/2014/main" id="{2B68FA1D-0C7D-4E62-8971-F26C81AB7118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2" y="3889202"/>
            <a:ext cx="655731" cy="65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45970A6C-2869-4C8A-A41E-4DABD5CB3C5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8" y="2103410"/>
            <a:ext cx="9906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>
            <a:extLst>
              <a:ext uri="{FF2B5EF4-FFF2-40B4-BE49-F238E27FC236}">
                <a16:creationId xmlns:a16="http://schemas.microsoft.com/office/drawing/2014/main" id="{A0780A57-54FD-4ECB-8A8D-612A83F9DBDC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58" y="2103410"/>
            <a:ext cx="9906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AE2602-1DBB-442B-A2E0-BAB5932BED7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9247"/>
          <a:stretch/>
        </p:blipFill>
        <p:spPr>
          <a:xfrm>
            <a:off x="5804286" y="575655"/>
            <a:ext cx="3081654" cy="29034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F0608D-2BA7-492C-B130-067303A2A7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5874" y="3720766"/>
            <a:ext cx="6497663" cy="26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0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CA4FBE-BC87-4AB1-BD16-CAF99641A1B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96830" y="6356349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13</a:t>
            </a:fld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25E0D18-63A0-41A7-A230-B8C59133519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637" y="195798"/>
            <a:ext cx="4018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fr-CA" sz="3600" b="1" i="0" dirty="0">
                <a:solidFill>
                  <a:srgbClr val="C00000"/>
                </a:solidFill>
                <a:effectLst/>
                <a:latin typeface="Lato" panose="020F0502020204030203" pitchFamily="34" charset="0"/>
              </a:rPr>
              <a:t>Google traduction</a:t>
            </a:r>
          </a:p>
        </p:txBody>
      </p:sp>
      <p:pic>
        <p:nvPicPr>
          <p:cNvPr id="9220" name="Picture 4" descr="Google Traduction — Wikipédia">
            <a:extLst>
              <a:ext uri="{FF2B5EF4-FFF2-40B4-BE49-F238E27FC236}">
                <a16:creationId xmlns:a16="http://schemas.microsoft.com/office/drawing/2014/main" id="{1E46DC3B-03D9-4422-95D1-AA370EBA44A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68" y="826098"/>
            <a:ext cx="1325480" cy="13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anneaux routier Stop AB4 | Achatmat">
            <a:extLst>
              <a:ext uri="{FF2B5EF4-FFF2-40B4-BE49-F238E27FC236}">
                <a16:creationId xmlns:a16="http://schemas.microsoft.com/office/drawing/2014/main" id="{DA58C9BE-ED19-41A7-B06C-B9C580F775F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15" y="3274695"/>
            <a:ext cx="3081654" cy="308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anneau routier anglais">
            <a:extLst>
              <a:ext uri="{FF2B5EF4-FFF2-40B4-BE49-F238E27FC236}">
                <a16:creationId xmlns:a16="http://schemas.microsoft.com/office/drawing/2014/main" id="{F4A31B9A-3592-4D8F-99CF-140B801FD646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31" y="3274695"/>
            <a:ext cx="3110999" cy="311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D2D748-AC6B-4671-914B-82BB728392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6479" y="654300"/>
            <a:ext cx="7480678" cy="1669076"/>
          </a:xfrm>
          <a:prstGeom prst="roundRect">
            <a:avLst>
              <a:gd name="adj" fmla="val 22156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998DED6-6DAC-4BAF-B9F2-9B63ABF177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6737" y="913131"/>
            <a:ext cx="1238447" cy="12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88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CA4FBE-BC87-4AB1-BD16-CAF99641A1B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14</a:t>
            </a:fld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25E0D18-63A0-41A7-A230-B8C59133519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52397" y="649607"/>
            <a:ext cx="480220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fr-CA" sz="6600" b="1" i="0" dirty="0">
                <a:solidFill>
                  <a:srgbClr val="C00000"/>
                </a:solidFill>
                <a:effectLst/>
                <a:latin typeface="Google Sans"/>
              </a:rPr>
              <a:t>Google </a:t>
            </a:r>
            <a:r>
              <a:rPr lang="fr-CA" sz="6600" b="1" i="0" dirty="0" err="1">
                <a:solidFill>
                  <a:srgbClr val="C00000"/>
                </a:solidFill>
                <a:effectLst/>
                <a:latin typeface="Google Sans"/>
              </a:rPr>
              <a:t>Map</a:t>
            </a:r>
            <a:endParaRPr lang="fr-CA" sz="6600" b="1" i="0" dirty="0">
              <a:solidFill>
                <a:srgbClr val="C00000"/>
              </a:solidFill>
              <a:effectLst/>
              <a:latin typeface="Google Sans"/>
            </a:endParaRPr>
          </a:p>
          <a:p>
            <a:pPr algn="ctr" rtl="0"/>
            <a:r>
              <a:rPr lang="fr-CA" sz="6600" b="1" dirty="0">
                <a:solidFill>
                  <a:srgbClr val="C00000"/>
                </a:solidFill>
                <a:latin typeface="Google Sans"/>
              </a:rPr>
              <a:t>Live </a:t>
            </a:r>
            <a:r>
              <a:rPr lang="fr-CA" sz="6600" b="1" dirty="0" err="1">
                <a:solidFill>
                  <a:srgbClr val="C00000"/>
                </a:solidFill>
                <a:latin typeface="Google Sans"/>
              </a:rPr>
              <a:t>View</a:t>
            </a:r>
            <a:endParaRPr lang="fr-CA" sz="6600" b="1" i="0" dirty="0">
              <a:solidFill>
                <a:srgbClr val="C00000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71CEE6B-E637-442E-9EA5-B0C70B3F08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/>
          <a:srcRect b="-1051"/>
          <a:stretch/>
        </p:blipFill>
        <p:spPr>
          <a:xfrm>
            <a:off x="6096000" y="866643"/>
            <a:ext cx="5277121" cy="5178557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C9545D58-4021-4324-89EA-10C3B7ADE87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20836" r="55051" b="20836"/>
          <a:stretch/>
        </p:blipFill>
        <p:spPr bwMode="auto">
          <a:xfrm>
            <a:off x="2126984" y="3068661"/>
            <a:ext cx="1333500" cy="1762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D387C0-01D6-467A-B1BA-A0F80D68A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96000" y="901569"/>
            <a:ext cx="2679838" cy="5054860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24BD5260-8A9A-4D0B-BE00-6F3F4594D108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84" y="4978497"/>
            <a:ext cx="9906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0F3026F6-9625-496E-9A9B-70F8216C3228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684" y="4978497"/>
            <a:ext cx="9906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505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CA4FBE-BC87-4AB1-BD16-CAF99641A1B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15</a:t>
            </a:fld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8486E2C-2695-4386-9D9C-0C1651BA67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501650"/>
            <a:ext cx="43956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fr-CA" sz="4400" b="1" i="0" dirty="0">
                <a:solidFill>
                  <a:srgbClr val="C00000"/>
                </a:solidFill>
                <a:effectLst/>
                <a:latin typeface="Lato" panose="020F0502020204030203" pitchFamily="34" charset="0"/>
              </a:rPr>
              <a:t>Le Merge Cube</a:t>
            </a:r>
          </a:p>
        </p:txBody>
      </p:sp>
      <p:pic>
        <p:nvPicPr>
          <p:cNvPr id="9218" name="Picture 2" descr="Merge Cube - MTA Catalogue">
            <a:extLst>
              <a:ext uri="{FF2B5EF4-FFF2-40B4-BE49-F238E27FC236}">
                <a16:creationId xmlns:a16="http://schemas.microsoft.com/office/drawing/2014/main" id="{E4D3E38E-DEF6-41CD-80BE-180652B239A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09" y="1839056"/>
            <a:ext cx="3217508" cy="229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MERGE Cube (édition canadien) – Jouet amusant et éducatif de réalité  augmentée pour enfants, apprentissage de la science, des mathématiques et  plus encore : Amazon.ca: Jeux et Jouets">
            <a:extLst>
              <a:ext uri="{FF2B5EF4-FFF2-40B4-BE49-F238E27FC236}">
                <a16:creationId xmlns:a16="http://schemas.microsoft.com/office/drawing/2014/main" id="{0F3FD660-CE77-4176-BF08-60C3F025802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52" y="972749"/>
            <a:ext cx="5248359" cy="48618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786CDB4-6E6E-4BBA-9B49-C3E270407BC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39864" y="4271158"/>
            <a:ext cx="2173490" cy="2450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F792CD-BCE4-416C-8CD4-087FEDEBCA1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22654" y="5154612"/>
            <a:ext cx="1435100" cy="14351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97534ED-EEB4-4FAA-AEF0-2CCD73387D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9064" y="4271158"/>
            <a:ext cx="23022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2800" b="0" i="0" dirty="0">
                <a:solidFill>
                  <a:schemeClr val="bg1"/>
                </a:solidFill>
                <a:effectLst/>
                <a:latin typeface="Google Sans Display"/>
              </a:rPr>
              <a:t>Merge Object Viewer</a:t>
            </a:r>
            <a:endParaRPr lang="fr-CA" sz="2800" dirty="0">
              <a:solidFill>
                <a:schemeClr val="bg1"/>
              </a:solidFill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FB5443ED-25BD-4930-8EA7-B429AEFCB6B6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54" y="6426200"/>
            <a:ext cx="9906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2EFC691F-06AF-4B57-9F5D-6607FFBC26AF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54" y="6426200"/>
            <a:ext cx="9906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8F5B5D7-AF73-485E-B365-DEB9FFF4E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2144" y="1364534"/>
            <a:ext cx="262175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5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CA4FBE-BC87-4AB1-BD16-CAF99641A1B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16</a:t>
            </a:fld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25E0D18-63A0-41A7-A230-B8C59133519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82597" y="217807"/>
            <a:ext cx="317277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fr-CA" sz="6600" b="1" i="0" dirty="0">
                <a:solidFill>
                  <a:srgbClr val="C00000"/>
                </a:solidFill>
                <a:effectLst/>
                <a:latin typeface="Google Sans"/>
              </a:rPr>
              <a:t>Halo AR</a:t>
            </a:r>
            <a:endParaRPr lang="fr-CA" sz="6600" b="1" i="0" dirty="0">
              <a:solidFill>
                <a:srgbClr val="C00000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14338" name="Picture 2" descr="Halo AR - Augmented Reality, V – Applications sur Google Play">
            <a:extLst>
              <a:ext uri="{FF2B5EF4-FFF2-40B4-BE49-F238E27FC236}">
                <a16:creationId xmlns:a16="http://schemas.microsoft.com/office/drawing/2014/main" id="{511CB335-18A9-409B-AA79-30FF69994FC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8" y="1244521"/>
            <a:ext cx="1832811" cy="1832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4867E7D-2A2E-4C51-A47A-0F2C56670BA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943071" y="235653"/>
            <a:ext cx="2911689" cy="4933695"/>
          </a:xfrm>
          <a:prstGeom prst="rect">
            <a:avLst/>
          </a:prstGeom>
        </p:spPr>
      </p:pic>
      <p:pic>
        <p:nvPicPr>
          <p:cNvPr id="14" name="Picture 2" descr="Steve Chenel - YouTube">
            <a:extLst>
              <a:ext uri="{FF2B5EF4-FFF2-40B4-BE49-F238E27FC236}">
                <a16:creationId xmlns:a16="http://schemas.microsoft.com/office/drawing/2014/main" id="{A639ACBA-BFA8-4CB0-86E1-B6857CE99447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098" y="250545"/>
            <a:ext cx="1366258" cy="1366258"/>
          </a:xfrm>
          <a:prstGeom prst="roundRect">
            <a:avLst>
              <a:gd name="adj" fmla="val 3113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40" name="Picture 4" descr="Samsung Galaxy S22 Vert (vue avant)">
            <a:extLst>
              <a:ext uri="{FF2B5EF4-FFF2-40B4-BE49-F238E27FC236}">
                <a16:creationId xmlns:a16="http://schemas.microsoft.com/office/drawing/2014/main" id="{5312559B-93F6-406C-B824-2ED88F001B58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3" r="27567"/>
          <a:stretch/>
        </p:blipFill>
        <p:spPr bwMode="auto">
          <a:xfrm>
            <a:off x="5288670" y="2081851"/>
            <a:ext cx="2247900" cy="378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774B34-0184-40B8-87C8-C39E61A4C5D8}"/>
              </a:ext>
            </a:extLst>
          </p:cNvPr>
          <p:cNvPicPr/>
          <p:nvPr>
            <p:custDataLst>
              <p:tags r:id="rId7"/>
            </p:custDataLst>
          </p:nvPr>
        </p:nvPicPr>
        <p:blipFill>
          <a:blip r:embed="rId20" r:link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89" y="2459789"/>
            <a:ext cx="1755805" cy="1938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BC8718A-A22D-445F-ADD8-3F5CE04E7F9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93952" y="3550048"/>
            <a:ext cx="1480997" cy="2336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C9DE970-73A6-459E-857D-3642D7B604B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283924" y="3550048"/>
            <a:ext cx="1480997" cy="2336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957CF5-1E16-4D6E-ABF4-62D67CFFF91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00055" y="3975099"/>
            <a:ext cx="852921" cy="132647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Image 1</a:t>
            </a:r>
          </a:p>
          <a:p>
            <a:pPr algn="ctr"/>
            <a:endParaRPr lang="fr-CA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328DEB-4982-4E3F-8E54-31790BBCF44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572253" y="3975099"/>
            <a:ext cx="852921" cy="132647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Image</a:t>
            </a:r>
          </a:p>
          <a:p>
            <a:pPr algn="ctr"/>
            <a:r>
              <a:rPr lang="fr-CA" dirty="0"/>
              <a:t>Vidéo</a:t>
            </a:r>
          </a:p>
          <a:p>
            <a:pPr algn="ctr"/>
            <a:r>
              <a:rPr lang="fr-CA" dirty="0"/>
              <a:t> 2</a:t>
            </a:r>
          </a:p>
          <a:p>
            <a:pPr algn="ctr"/>
            <a:endParaRPr lang="fr-CA" dirty="0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54957763-619D-49A8-B9FF-C88CD66CA8C6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79" y="2929694"/>
            <a:ext cx="9906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8C9874FB-FB5F-41E1-815B-E026CD9E8945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179" y="2929694"/>
            <a:ext cx="9906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0B575E-88FF-4628-BCA1-ACF137F1A4B1}"/>
              </a:ext>
            </a:extLst>
          </p:cNvPr>
          <p:cNvSpPr/>
          <p:nvPr/>
        </p:nvSpPr>
        <p:spPr>
          <a:xfrm>
            <a:off x="3554681" y="5411450"/>
            <a:ext cx="83000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  superpose une image, vidéo, son … à notre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objet …</a:t>
            </a:r>
            <a:endParaRPr lang="fr-FR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4701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3E326F4-BE10-4D85-8B5F-D7FB3FAB7594}"/>
              </a:ext>
            </a:extLst>
          </p:cNvPr>
          <p:cNvSpPr txBox="1"/>
          <p:nvPr/>
        </p:nvSpPr>
        <p:spPr>
          <a:xfrm>
            <a:off x="192505" y="2671011"/>
            <a:ext cx="8891337" cy="321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5883752-8FA7-4E9C-99C5-B7FAE3AFD67D}"/>
              </a:ext>
            </a:extLst>
          </p:cNvPr>
          <p:cNvSpPr/>
          <p:nvPr/>
        </p:nvSpPr>
        <p:spPr>
          <a:xfrm>
            <a:off x="192505" y="4571999"/>
            <a:ext cx="5360802" cy="2074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5" name="Picture 2" descr="Steve Chenel - YouTube">
            <a:extLst>
              <a:ext uri="{FF2B5EF4-FFF2-40B4-BE49-F238E27FC236}">
                <a16:creationId xmlns:a16="http://schemas.microsoft.com/office/drawing/2014/main" id="{8529F922-3382-4548-8521-CFF6F551BAA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77" y="974558"/>
            <a:ext cx="1366258" cy="1366258"/>
          </a:xfrm>
          <a:prstGeom prst="roundRect">
            <a:avLst>
              <a:gd name="adj" fmla="val 3113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6803EFD-2035-4681-A67E-460F736F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14" y="595512"/>
            <a:ext cx="2975517" cy="297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D32855-2F8D-4CFE-BB9D-53FED87F2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387" y="511874"/>
            <a:ext cx="3577102" cy="30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C6DF61-BEF2-45F4-A792-08514E7E9AB6}"/>
              </a:ext>
            </a:extLst>
          </p:cNvPr>
          <p:cNvSpPr/>
          <p:nvPr/>
        </p:nvSpPr>
        <p:spPr>
          <a:xfrm>
            <a:off x="284186" y="4774729"/>
            <a:ext cx="54617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fr-CA" sz="54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Placer la barre </a:t>
            </a:r>
          </a:p>
          <a:p>
            <a:pPr algn="l"/>
            <a:r>
              <a:rPr lang="fr-CA" sz="54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trop haute</a:t>
            </a:r>
          </a:p>
        </p:txBody>
      </p:sp>
    </p:spTree>
    <p:extLst>
      <p:ext uri="{BB962C8B-B14F-4D97-AF65-F5344CB8AC3E}">
        <p14:creationId xmlns:p14="http://schemas.microsoft.com/office/powerpoint/2010/main" val="324057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CA4FBE-BC87-4AB1-BD16-CAF99641A1B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18</a:t>
            </a:fld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25E0D18-63A0-41A7-A230-B8C59133519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61839"/>
            <a:ext cx="3172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fr-CA" sz="3600" b="1" i="0" dirty="0">
                <a:solidFill>
                  <a:srgbClr val="C00000"/>
                </a:solidFill>
                <a:effectLst/>
                <a:latin typeface="Lato" panose="020F0502020204030203" pitchFamily="34" charset="0"/>
              </a:rPr>
              <a:t>Autres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75F152F-2786-412D-B949-9334E5097FB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43125" y="1420060"/>
            <a:ext cx="9941877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CA" sz="4400" b="0" i="0" dirty="0" err="1">
                <a:solidFill>
                  <a:srgbClr val="333333"/>
                </a:solidFill>
                <a:effectLst/>
                <a:latin typeface="Helvetica Neue" panose="020B0604020202020204" charset="0"/>
                <a:hlinkClick r:id="rId10"/>
              </a:rPr>
              <a:t>Argoplay</a:t>
            </a:r>
            <a:r>
              <a:rPr lang="fr-CA" sz="4400" b="0" i="0" dirty="0">
                <a:solidFill>
                  <a:srgbClr val="333333"/>
                </a:solidFill>
                <a:effectLst/>
                <a:latin typeface="Helvetica Neue" panose="020B0604020202020204" charset="0"/>
              </a:rPr>
              <a:t> (</a:t>
            </a:r>
            <a:r>
              <a:rPr lang="fr-CA" sz="4400" b="0" i="0" dirty="0" err="1">
                <a:solidFill>
                  <a:srgbClr val="333333"/>
                </a:solidFill>
                <a:effectLst/>
                <a:latin typeface="Helvetica Neue" panose="020B0604020202020204" charset="0"/>
              </a:rPr>
              <a:t>SnapPress</a:t>
            </a:r>
            <a:r>
              <a:rPr lang="fr-CA" sz="4400" b="0" i="0" dirty="0">
                <a:solidFill>
                  <a:srgbClr val="333333"/>
                </a:solidFill>
                <a:effectLst/>
                <a:latin typeface="Helvetica Neue" panose="020B0604020202020204" charset="0"/>
              </a:rPr>
              <a:t>) : pour augmenter tous les supports </a:t>
            </a:r>
            <a:r>
              <a:rPr lang="fr-CA" sz="4400" b="0" i="0" dirty="0" err="1">
                <a:solidFill>
                  <a:srgbClr val="333333"/>
                </a:solidFill>
                <a:effectLst/>
                <a:latin typeface="Helvetica Neue" panose="020B0604020202020204" charset="0"/>
              </a:rPr>
              <a:t>print</a:t>
            </a:r>
            <a:endParaRPr lang="fr-CA" sz="4400" b="0" i="0" dirty="0">
              <a:solidFill>
                <a:srgbClr val="333333"/>
              </a:solidFill>
              <a:effectLst/>
              <a:latin typeface="Helvetica Neue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4400" b="0" i="0" dirty="0">
                <a:solidFill>
                  <a:srgbClr val="333333"/>
                </a:solidFill>
                <a:effectLst/>
                <a:latin typeface="Helvetica Neue" panose="020B0604020202020204" charset="0"/>
              </a:rPr>
              <a:t>Holo : pour ajouter des hologrammes en Réalité Augmentée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4400" b="0" i="0" dirty="0" err="1">
                <a:solidFill>
                  <a:srgbClr val="333333"/>
                </a:solidFill>
                <a:effectLst/>
                <a:latin typeface="Helvetica Neue" panose="020B0604020202020204" charset="0"/>
              </a:rPr>
              <a:t>Qlone</a:t>
            </a:r>
            <a:r>
              <a:rPr lang="fr-CA" sz="4400" b="0" i="0" dirty="0">
                <a:solidFill>
                  <a:srgbClr val="333333"/>
                </a:solidFill>
                <a:effectLst/>
                <a:latin typeface="Helvetica Neue" panose="020B0604020202020204" charset="0"/>
              </a:rPr>
              <a:t> 3D Scanner : pour modéliser en 3D des objets du quotidien avec votre smartphone</a:t>
            </a:r>
          </a:p>
          <a:p>
            <a:endParaRPr lang="fr-CA" b="0" i="0" dirty="0">
              <a:solidFill>
                <a:srgbClr val="333333"/>
              </a:solidFill>
              <a:effectLst/>
              <a:latin typeface="Helvetica Neue" panose="020B0604020202020204" charset="0"/>
            </a:endParaRPr>
          </a:p>
          <a:p>
            <a:pPr algn="l"/>
            <a:endParaRPr lang="fr-CA" b="0" i="0" dirty="0">
              <a:solidFill>
                <a:srgbClr val="333333"/>
              </a:solidFill>
              <a:effectLst/>
              <a:latin typeface="Helvetica Neue" panose="020B0604020202020204" charset="0"/>
            </a:endParaRPr>
          </a:p>
        </p:txBody>
      </p:sp>
      <p:pic>
        <p:nvPicPr>
          <p:cNvPr id="21506" name="Picture 2" descr="ARGOplay - Apps on Google Play">
            <a:extLst>
              <a:ext uri="{FF2B5EF4-FFF2-40B4-BE49-F238E27FC236}">
                <a16:creationId xmlns:a16="http://schemas.microsoft.com/office/drawing/2014/main" id="{D064C894-6B1E-4E08-ABF0-9FB741A66FB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5" y="1438736"/>
            <a:ext cx="1353720" cy="1353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508" name="Picture 4" descr="HOLO - Virtual Reality APK for Android Download">
            <a:extLst>
              <a:ext uri="{FF2B5EF4-FFF2-40B4-BE49-F238E27FC236}">
                <a16:creationId xmlns:a16="http://schemas.microsoft.com/office/drawing/2014/main" id="{445EC07F-A024-46B4-BC06-3122E5EF6057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56"/>
          <a:stretch/>
        </p:blipFill>
        <p:spPr bwMode="auto">
          <a:xfrm>
            <a:off x="405873" y="2956762"/>
            <a:ext cx="1600200" cy="10564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E63FAD56-BA24-4BFC-9380-897EEB94D3A7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8" y="4265613"/>
            <a:ext cx="1704975" cy="1704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3E516-FEBE-4439-B361-EFA6FA10C47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-1864238" y="-1242159"/>
            <a:ext cx="3157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2670908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Espace réservé d’image 26" descr="Main de robot et main humaine touchant presque leur index">
            <a:extLst>
              <a:ext uri="{FF2B5EF4-FFF2-40B4-BE49-F238E27FC236}">
                <a16:creationId xmlns:a16="http://schemas.microsoft.com/office/drawing/2014/main" id="{99832064-71DC-4D4A-BF64-B140BE0DBC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A8DDD42-D29D-4ECB-A465-13EFA049E83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86230" y="112447"/>
            <a:ext cx="9385300" cy="1949616"/>
          </a:xfrm>
        </p:spPr>
        <p:txBody>
          <a:bodyPr rtlCol="0"/>
          <a:lstStyle/>
          <a:p>
            <a:pPr rtl="0"/>
            <a:r>
              <a:rPr lang="fr-FR" dirty="0"/>
              <a:t>Explications</a:t>
            </a:r>
            <a:br>
              <a:rPr lang="fr-FR" dirty="0"/>
            </a:br>
            <a:r>
              <a:rPr lang="fr-FR" dirty="0"/>
              <a:t>Expérimentation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A67378-14FD-4542-82E4-95FD024BBD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68470" y="2034984"/>
            <a:ext cx="1668578" cy="1668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itre 6">
            <a:extLst>
              <a:ext uri="{FF2B5EF4-FFF2-40B4-BE49-F238E27FC236}">
                <a16:creationId xmlns:a16="http://schemas.microsoft.com/office/drawing/2014/main" id="{51947BB2-A567-4D8A-88AA-976557270D79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85010" y="5594684"/>
            <a:ext cx="11514221" cy="1468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spc="400" baseline="0">
                <a:ln w="19050">
                  <a:solidFill>
                    <a:schemeClr val="accent5"/>
                  </a:solidFill>
                </a:ln>
                <a:noFill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La réalité virtuelle</a:t>
            </a:r>
          </a:p>
        </p:txBody>
      </p:sp>
    </p:spTree>
    <p:extLst>
      <p:ext uri="{BB962C8B-B14F-4D97-AF65-F5344CB8AC3E}">
        <p14:creationId xmlns:p14="http://schemas.microsoft.com/office/powerpoint/2010/main" val="176398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E9BA5D-ACBD-4669-A5C9-264C21CF943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rtl="0"/>
            <a:fld id="{A402E4C0-AD5E-4E8C-9F21-7CCE474BDCEB}" type="slidenum">
              <a:rPr lang="fr-FR" noProof="0" smtClean="0"/>
              <a:t>2</a:t>
            </a:fld>
            <a:endParaRPr lang="fr-FR" noProof="0"/>
          </a:p>
        </p:txBody>
      </p:sp>
      <p:pic>
        <p:nvPicPr>
          <p:cNvPr id="2050" name="Picture 2" descr="Bla bla bla - Icônes des médias sociaux gratuites">
            <a:extLst>
              <a:ext uri="{FF2B5EF4-FFF2-40B4-BE49-F238E27FC236}">
                <a16:creationId xmlns:a16="http://schemas.microsoft.com/office/drawing/2014/main" id="{59E444C9-2DB4-4404-B129-275A40F979C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23"/>
          <a:stretch/>
        </p:blipFill>
        <p:spPr bwMode="auto">
          <a:xfrm>
            <a:off x="751875" y="1313669"/>
            <a:ext cx="2360809" cy="2246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 descr="Blah Blah Blah Icon - Free PNG &amp; SVG 612442 - Noun Project">
            <a:extLst>
              <a:ext uri="{FF2B5EF4-FFF2-40B4-BE49-F238E27FC236}">
                <a16:creationId xmlns:a16="http://schemas.microsoft.com/office/drawing/2014/main" id="{E325A6CE-E340-4AF0-B57D-74265AEDDAE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209" y="1496362"/>
            <a:ext cx="2245493" cy="207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8839F6-A317-45C0-B50C-8E26ED4558F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716696" y="1326716"/>
            <a:ext cx="2415139" cy="22454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95C56B-963F-4CCB-A688-0915065BBC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-95536" y="3560178"/>
            <a:ext cx="3808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Je présente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622CC2-F91B-49C2-B649-F512086A4AC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294089" y="4233319"/>
            <a:ext cx="5260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On expérimente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8FB66A-9921-4B20-9ABB-B5D43F3E8D7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178969" y="3560178"/>
            <a:ext cx="3958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On échange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9269B64-2653-43AC-8829-68039DE2A61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-75971" y="5544331"/>
            <a:ext cx="12115802" cy="504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fr-CA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Comprendre les bases de RA et RV et saisir son potentiel pédagogique en consultation et en création</a:t>
            </a:r>
          </a:p>
        </p:txBody>
      </p:sp>
      <p:sp>
        <p:nvSpPr>
          <p:cNvPr id="2" name="Flèche : courbe vers la droite 1">
            <a:extLst>
              <a:ext uri="{FF2B5EF4-FFF2-40B4-BE49-F238E27FC236}">
                <a16:creationId xmlns:a16="http://schemas.microsoft.com/office/drawing/2014/main" id="{B7E4AC57-D8A2-48A5-833F-D72CBC812642}"/>
              </a:ext>
            </a:extLst>
          </p:cNvPr>
          <p:cNvSpPr/>
          <p:nvPr/>
        </p:nvSpPr>
        <p:spPr>
          <a:xfrm rot="5400000">
            <a:off x="5284171" y="-1610788"/>
            <a:ext cx="1213369" cy="5691398"/>
          </a:xfrm>
          <a:prstGeom prst="curv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fr-CA" b="1">
              <a:ln/>
              <a:solidFill>
                <a:schemeClr val="accent3"/>
              </a:solidFill>
            </a:endParaRPr>
          </a:p>
        </p:txBody>
      </p:sp>
      <p:sp>
        <p:nvSpPr>
          <p:cNvPr id="14" name="Flèche : courbe vers la droite 13">
            <a:extLst>
              <a:ext uri="{FF2B5EF4-FFF2-40B4-BE49-F238E27FC236}">
                <a16:creationId xmlns:a16="http://schemas.microsoft.com/office/drawing/2014/main" id="{6E5EAC5C-FDFD-48B1-B7B0-B8415175213C}"/>
              </a:ext>
            </a:extLst>
          </p:cNvPr>
          <p:cNvSpPr/>
          <p:nvPr/>
        </p:nvSpPr>
        <p:spPr>
          <a:xfrm rot="16200000">
            <a:off x="5429839" y="865522"/>
            <a:ext cx="1213369" cy="5691398"/>
          </a:xfrm>
          <a:prstGeom prst="curv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fr-CA" b="1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24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D08226-4335-4EA1-9B2D-CDE1FBD8D38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213714" y="639526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20</a:t>
            </a:fld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7E968E9-0846-41E4-8534-178C2DFE8C5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74" y="660082"/>
            <a:ext cx="16383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16751654-DC47-4E48-9FE8-4D3FA154963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866" y="903287"/>
            <a:ext cx="16287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1731322-DF7F-44E6-A13E-A59A0BCD405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43" y="669607"/>
            <a:ext cx="16287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D3D63E5-776F-4FB2-B289-804A3EE9697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641" y="1052194"/>
            <a:ext cx="16287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61D6ADA-9E5F-4803-88D2-67E0AE5E476D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07" y="679132"/>
            <a:ext cx="16287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89A8C261-3997-4E74-BA01-3F59D5F2517A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333" y="883733"/>
            <a:ext cx="16287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asque réalité virtuelle smartphones iOS Android lunette VR 4-6.3' jeux 3D  Blanc - Cdiscount">
            <a:extLst>
              <a:ext uri="{FF2B5EF4-FFF2-40B4-BE49-F238E27FC236}">
                <a16:creationId xmlns:a16="http://schemas.microsoft.com/office/drawing/2014/main" id="{153933C2-B17B-47D2-9E65-E36B37DA131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79" y="4258485"/>
            <a:ext cx="1499868" cy="14998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31" name="Picture 11" descr="Lunette realite virtuelle android iphone casque 3D jeux 4.5-6 pouces vision  360° - Cdiscount">
            <a:extLst>
              <a:ext uri="{FF2B5EF4-FFF2-40B4-BE49-F238E27FC236}">
                <a16:creationId xmlns:a16="http://schemas.microsoft.com/office/drawing/2014/main" id="{93C667E3-A524-4E79-83C7-78CAE5438C33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314" y="4258484"/>
            <a:ext cx="1499869" cy="14998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33" name="Picture 13" descr="Lunettes de réalité virtuelle VR-BOX avec coussinets rembourrés">
            <a:extLst>
              <a:ext uri="{FF2B5EF4-FFF2-40B4-BE49-F238E27FC236}">
                <a16:creationId xmlns:a16="http://schemas.microsoft.com/office/drawing/2014/main" id="{399D762E-73C8-4F84-B352-E7BAAF168335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252" y="3409634"/>
            <a:ext cx="1499869" cy="14998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4C79157A-1034-40F5-87FD-D6A7F478374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8559981" y="5287273"/>
            <a:ext cx="1591999" cy="1114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973E3B5-A007-446B-B965-DB5ABE5F6B5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10513" y="1052194"/>
            <a:ext cx="68160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Cellulaire (portable) </a:t>
            </a:r>
          </a:p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des participants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E03A468-ED89-4725-91A2-DE948854F6F7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70723" y="4067354"/>
            <a:ext cx="50287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Lunette de </a:t>
            </a:r>
          </a:p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réalité virtuelle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084468C-0630-4E34-8E0E-F90A945C5FE5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857559" y="5596883"/>
            <a:ext cx="2377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3$-40$</a:t>
            </a:r>
          </a:p>
        </p:txBody>
      </p:sp>
    </p:spTree>
    <p:extLst>
      <p:ext uri="{BB962C8B-B14F-4D97-AF65-F5344CB8AC3E}">
        <p14:creationId xmlns:p14="http://schemas.microsoft.com/office/powerpoint/2010/main" val="1270793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0CCE5032-D1E3-4E38-B2FF-0C381B14981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21</a:t>
            </a:fld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5F85EC2-58CC-4A6B-B168-077337C15D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57800" y="-26738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pic>
        <p:nvPicPr>
          <p:cNvPr id="8210" name="Picture 18" descr="Preview of your QR Code">
            <a:extLst>
              <a:ext uri="{FF2B5EF4-FFF2-40B4-BE49-F238E27FC236}">
                <a16:creationId xmlns:a16="http://schemas.microsoft.com/office/drawing/2014/main" id="{07DF88A5-6B01-4F8B-AEB7-9A31646ED01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5" y="4049545"/>
            <a:ext cx="2441611" cy="24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>
            <a:extLst>
              <a:ext uri="{FF2B5EF4-FFF2-40B4-BE49-F238E27FC236}">
                <a16:creationId xmlns:a16="http://schemas.microsoft.com/office/drawing/2014/main" id="{A9829A74-B483-4F26-AF62-4B02BD21812A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6" y="709131"/>
            <a:ext cx="3390900" cy="1343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2" name="Picture 12">
            <a:extLst>
              <a:ext uri="{FF2B5EF4-FFF2-40B4-BE49-F238E27FC236}">
                <a16:creationId xmlns:a16="http://schemas.microsoft.com/office/drawing/2014/main" id="{6682A082-7B4D-472E-8C2D-129E048F4314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6" y="2176707"/>
            <a:ext cx="1588647" cy="47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3">
            <a:extLst>
              <a:ext uri="{FF2B5EF4-FFF2-40B4-BE49-F238E27FC236}">
                <a16:creationId xmlns:a16="http://schemas.microsoft.com/office/drawing/2014/main" id="{E9BB152D-5B6F-452E-8BA0-B1ECBAF502E7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01" y="2176707"/>
            <a:ext cx="1588647" cy="45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D498FA8F-BC03-48F9-9D07-A01A63AEEC6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477820" y="3422276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https://youtu.be/YM6GTu_RcWM</a:t>
            </a:r>
          </a:p>
        </p:txBody>
      </p:sp>
      <p:pic>
        <p:nvPicPr>
          <p:cNvPr id="8214" name="Picture 22" descr="Preview of your QR Code">
            <a:extLst>
              <a:ext uri="{FF2B5EF4-FFF2-40B4-BE49-F238E27FC236}">
                <a16:creationId xmlns:a16="http://schemas.microsoft.com/office/drawing/2014/main" id="{BE09A113-0472-4AE3-9801-CD87F37E46F0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89" y="4032675"/>
            <a:ext cx="2441611" cy="24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6F8D2C93-3B7E-4A67-8DF2-F549E25129F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83059" y="3422276"/>
            <a:ext cx="3577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https://youtu.be/hqsCGabnAJQ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D6282F1-AF79-4799-8935-63CAA26521D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802981" y="235757"/>
            <a:ext cx="5406870" cy="3037974"/>
          </a:xfrm>
          <a:prstGeom prst="rect">
            <a:avLst/>
          </a:prstGeom>
        </p:spPr>
      </p:pic>
      <p:pic>
        <p:nvPicPr>
          <p:cNvPr id="64" name="Shape 108">
            <a:extLst>
              <a:ext uri="{FF2B5EF4-FFF2-40B4-BE49-F238E27FC236}">
                <a16:creationId xmlns:a16="http://schemas.microsoft.com/office/drawing/2014/main" id="{DCCD9A2F-3041-4732-941D-F4E9C0D9E16C}"/>
              </a:ext>
            </a:extLst>
          </p:cNvPr>
          <p:cNvPicPr preferRelativeResize="0"/>
          <p:nvPr>
            <p:custDataLst>
              <p:tags r:id="rId11"/>
            </p:custDataLst>
          </p:nvPr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898363" y="435380"/>
            <a:ext cx="3102286" cy="1893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6" name="Picture 24" descr="google cardboard&quot; Icon - Download for free – Iconduck">
            <a:extLst>
              <a:ext uri="{FF2B5EF4-FFF2-40B4-BE49-F238E27FC236}">
                <a16:creationId xmlns:a16="http://schemas.microsoft.com/office/drawing/2014/main" id="{79C21475-C502-402A-A326-36FB02EE8390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011" y="2018048"/>
            <a:ext cx="395188" cy="25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YouTube - YouTube">
            <a:extLst>
              <a:ext uri="{FF2B5EF4-FFF2-40B4-BE49-F238E27FC236}">
                <a16:creationId xmlns:a16="http://schemas.microsoft.com/office/drawing/2014/main" id="{6B1D016B-DE32-4195-BC15-0BE91BAC5BF4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33504" r="17925" b="30282"/>
          <a:stretch/>
        </p:blipFill>
        <p:spPr bwMode="auto">
          <a:xfrm>
            <a:off x="8126334" y="628401"/>
            <a:ext cx="675684" cy="3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4" descr="google cardboard&quot; Icon - Download for free – Iconduck">
            <a:extLst>
              <a:ext uri="{FF2B5EF4-FFF2-40B4-BE49-F238E27FC236}">
                <a16:creationId xmlns:a16="http://schemas.microsoft.com/office/drawing/2014/main" id="{7DF978C2-8BB7-4FA3-873A-15E71F78F81A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811" y="511353"/>
            <a:ext cx="820220" cy="5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Preview of your QR Code">
            <a:extLst>
              <a:ext uri="{FF2B5EF4-FFF2-40B4-BE49-F238E27FC236}">
                <a16:creationId xmlns:a16="http://schemas.microsoft.com/office/drawing/2014/main" id="{4C9E4CCC-A731-4BB9-90CE-E566A08E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342" y="4047708"/>
            <a:ext cx="2441611" cy="24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9325E772-9760-4E66-8FC3-6DE100C03667}"/>
              </a:ext>
            </a:extLst>
          </p:cNvPr>
          <p:cNvSpPr txBox="1"/>
          <p:nvPr/>
        </p:nvSpPr>
        <p:spPr>
          <a:xfrm>
            <a:off x="8446412" y="3421674"/>
            <a:ext cx="728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https://youtu.be/F4p1EXmk0IA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D1001A-BF10-48D7-8A86-4897F3FCC079}"/>
              </a:ext>
            </a:extLst>
          </p:cNvPr>
          <p:cNvSpPr/>
          <p:nvPr/>
        </p:nvSpPr>
        <p:spPr>
          <a:xfrm rot="16200000">
            <a:off x="-965335" y="4742057"/>
            <a:ext cx="2587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Présentation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AC8526C-9512-4BB8-996F-1EE31A012D18}"/>
              </a:ext>
            </a:extLst>
          </p:cNvPr>
          <p:cNvSpPr/>
          <p:nvPr/>
        </p:nvSpPr>
        <p:spPr>
          <a:xfrm rot="16200000">
            <a:off x="3229361" y="4841686"/>
            <a:ext cx="19745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New-York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9B78784-9CBF-459A-9557-E841BD96E1DF}"/>
              </a:ext>
            </a:extLst>
          </p:cNvPr>
          <p:cNvSpPr/>
          <p:nvPr/>
        </p:nvSpPr>
        <p:spPr>
          <a:xfrm rot="16200000">
            <a:off x="6718392" y="4780990"/>
            <a:ext cx="29452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Hydro-Québec</a:t>
            </a:r>
          </a:p>
        </p:txBody>
      </p:sp>
    </p:spTree>
    <p:extLst>
      <p:ext uri="{BB962C8B-B14F-4D97-AF65-F5344CB8AC3E}">
        <p14:creationId xmlns:p14="http://schemas.microsoft.com/office/powerpoint/2010/main" val="3094425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0CCE5032-D1E3-4E38-B2FF-0C381B14981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22</a:t>
            </a:fld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5F85EC2-58CC-4A6B-B168-077337C15D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57800" y="-26738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pic>
        <p:nvPicPr>
          <p:cNvPr id="8212" name="Picture 20">
            <a:extLst>
              <a:ext uri="{FF2B5EF4-FFF2-40B4-BE49-F238E27FC236}">
                <a16:creationId xmlns:a16="http://schemas.microsoft.com/office/drawing/2014/main" id="{A9829A74-B483-4F26-AF62-4B02BD21812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6" y="709131"/>
            <a:ext cx="3390900" cy="1343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2" name="Picture 12">
            <a:extLst>
              <a:ext uri="{FF2B5EF4-FFF2-40B4-BE49-F238E27FC236}">
                <a16:creationId xmlns:a16="http://schemas.microsoft.com/office/drawing/2014/main" id="{6682A082-7B4D-472E-8C2D-129E048F431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6" y="2176707"/>
            <a:ext cx="1588647" cy="47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3">
            <a:extLst>
              <a:ext uri="{FF2B5EF4-FFF2-40B4-BE49-F238E27FC236}">
                <a16:creationId xmlns:a16="http://schemas.microsoft.com/office/drawing/2014/main" id="{E9BB152D-5B6F-452E-8BA0-B1ECBAF502E7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01" y="2176707"/>
            <a:ext cx="1588647" cy="45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D498FA8F-BC03-48F9-9D07-A01A63AEEC6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477820" y="3422276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https://youtu.be/MR4boIWUUM0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F8D2C93-3B7E-4A67-8DF2-F549E25129F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8420" y="3288464"/>
            <a:ext cx="41285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https://www.youtube.com/watch?v=jnXJwsf6xaE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D6282F1-AF79-4799-8935-63CAA26521D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802981" y="235757"/>
            <a:ext cx="5406870" cy="3037974"/>
          </a:xfrm>
          <a:prstGeom prst="rect">
            <a:avLst/>
          </a:prstGeom>
        </p:spPr>
      </p:pic>
      <p:pic>
        <p:nvPicPr>
          <p:cNvPr id="64" name="Shape 108">
            <a:extLst>
              <a:ext uri="{FF2B5EF4-FFF2-40B4-BE49-F238E27FC236}">
                <a16:creationId xmlns:a16="http://schemas.microsoft.com/office/drawing/2014/main" id="{DCCD9A2F-3041-4732-941D-F4E9C0D9E16C}"/>
              </a:ext>
            </a:extLst>
          </p:cNvPr>
          <p:cNvPicPr preferRelativeResize="0"/>
          <p:nvPr>
            <p:custDataLst>
              <p:tags r:id="rId9"/>
            </p:custDataLst>
          </p:nvPr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898363" y="435380"/>
            <a:ext cx="3102286" cy="1893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6" name="Picture 24" descr="google cardboard&quot; Icon - Download for free – Iconduck">
            <a:extLst>
              <a:ext uri="{FF2B5EF4-FFF2-40B4-BE49-F238E27FC236}">
                <a16:creationId xmlns:a16="http://schemas.microsoft.com/office/drawing/2014/main" id="{79C21475-C502-402A-A326-36FB02EE8390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011" y="2018048"/>
            <a:ext cx="395188" cy="25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YouTube - YouTube">
            <a:extLst>
              <a:ext uri="{FF2B5EF4-FFF2-40B4-BE49-F238E27FC236}">
                <a16:creationId xmlns:a16="http://schemas.microsoft.com/office/drawing/2014/main" id="{6B1D016B-DE32-4195-BC15-0BE91BAC5BF4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33504" r="17925" b="30282"/>
          <a:stretch/>
        </p:blipFill>
        <p:spPr bwMode="auto">
          <a:xfrm>
            <a:off x="8126334" y="628401"/>
            <a:ext cx="675684" cy="3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4" descr="google cardboard&quot; Icon - Download for free – Iconduck">
            <a:extLst>
              <a:ext uri="{FF2B5EF4-FFF2-40B4-BE49-F238E27FC236}">
                <a16:creationId xmlns:a16="http://schemas.microsoft.com/office/drawing/2014/main" id="{7DF978C2-8BB7-4FA3-873A-15E71F78F81A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811" y="511353"/>
            <a:ext cx="820220" cy="5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9325E772-9760-4E66-8FC3-6DE100C03667}"/>
              </a:ext>
            </a:extLst>
          </p:cNvPr>
          <p:cNvSpPr txBox="1"/>
          <p:nvPr/>
        </p:nvSpPr>
        <p:spPr>
          <a:xfrm>
            <a:off x="8446412" y="3421674"/>
            <a:ext cx="728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https://youtu.be/nPNUiKL4HEA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D1001A-BF10-48D7-8A86-4897F3FCC079}"/>
              </a:ext>
            </a:extLst>
          </p:cNvPr>
          <p:cNvSpPr/>
          <p:nvPr/>
        </p:nvSpPr>
        <p:spPr>
          <a:xfrm rot="16200000">
            <a:off x="-539115" y="4980988"/>
            <a:ext cx="2019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Salle vide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AC8526C-9512-4BB8-996F-1EE31A012D18}"/>
              </a:ext>
            </a:extLst>
          </p:cNvPr>
          <p:cNvSpPr/>
          <p:nvPr/>
        </p:nvSpPr>
        <p:spPr>
          <a:xfrm rot="16200000">
            <a:off x="3067421" y="4841686"/>
            <a:ext cx="22984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</a:t>
            </a:r>
            <a:r>
              <a:rPr lang="fr-FR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ech. phys.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9B78784-9CBF-459A-9557-E841BD96E1DF}"/>
              </a:ext>
            </a:extLst>
          </p:cNvPr>
          <p:cNvSpPr/>
          <p:nvPr/>
        </p:nvSpPr>
        <p:spPr>
          <a:xfrm rot="16200000">
            <a:off x="7567760" y="4780990"/>
            <a:ext cx="12464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Visite</a:t>
            </a:r>
            <a:endParaRPr lang="fr-FR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050" name="Picture 2" descr="Preview of your QR Code">
            <a:extLst>
              <a:ext uri="{FF2B5EF4-FFF2-40B4-BE49-F238E27FC236}">
                <a16:creationId xmlns:a16="http://schemas.microsoft.com/office/drawing/2014/main" id="{FE4960DB-3869-410F-9E2A-376E19A3B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5" y="4113977"/>
            <a:ext cx="2441611" cy="24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view of your QR Code">
            <a:extLst>
              <a:ext uri="{FF2B5EF4-FFF2-40B4-BE49-F238E27FC236}">
                <a16:creationId xmlns:a16="http://schemas.microsoft.com/office/drawing/2014/main" id="{EF0B4671-8BC4-4ABF-9DE8-CC918F7A2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49" y="4123451"/>
            <a:ext cx="2415461" cy="241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view of your QR Code">
            <a:extLst>
              <a:ext uri="{FF2B5EF4-FFF2-40B4-BE49-F238E27FC236}">
                <a16:creationId xmlns:a16="http://schemas.microsoft.com/office/drawing/2014/main" id="{3394ED5D-E362-44A5-8271-17C66D8DA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953" y="4128994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275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0CCE5032-D1E3-4E38-B2FF-0C381B14981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23</a:t>
            </a:fld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5F85EC2-58CC-4A6B-B168-077337C15D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57800" y="-26738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DE01A3C-98F4-48EF-B4EA-CF012BA25F9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48000" y="1910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1416D50-3CC8-4467-9BA9-B4CB0C1B812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48000" y="1910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F30F87-CAFB-41EF-8969-5754ECDE741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45702" y="183512"/>
            <a:ext cx="1851398" cy="183609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5AC9697-A8B8-49DB-B4D0-DC9C5591B29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66602" y="364790"/>
            <a:ext cx="9544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err="1">
                <a:solidFill>
                  <a:schemeClr val="bg1"/>
                </a:solidFill>
              </a:rPr>
              <a:t>Cardboard</a:t>
            </a:r>
            <a:r>
              <a:rPr lang="fr-CA" sz="4000" dirty="0">
                <a:solidFill>
                  <a:schemeClr val="bg1"/>
                </a:solidFill>
              </a:rPr>
              <a:t> Camera</a:t>
            </a:r>
          </a:p>
          <a:p>
            <a:r>
              <a:rPr lang="fr-CA" sz="4000" dirty="0">
                <a:solidFill>
                  <a:schemeClr val="bg1"/>
                </a:solidFill>
              </a:rPr>
              <a:t>1. Observer un effet 360</a:t>
            </a:r>
          </a:p>
          <a:p>
            <a:r>
              <a:rPr lang="fr-CA" sz="4000" dirty="0">
                <a:solidFill>
                  <a:schemeClr val="bg1"/>
                </a:solidFill>
              </a:rPr>
              <a:t>2. Créer une photo panoramique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317793-F047-4CE1-A32E-B5A4EAA2628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-2052591" y="-1242159"/>
            <a:ext cx="3534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minutes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DABFC1E6-497A-4100-9588-437E502B40A3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2" y="2019608"/>
            <a:ext cx="9906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85F664EB-BE7F-40B3-A0EF-C88C25DBB055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02" y="2019608"/>
            <a:ext cx="9906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6F8E06-0163-4C5D-8E1B-4F4209790C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19037" y="2507486"/>
            <a:ext cx="8353926" cy="41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82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0CCE5032-D1E3-4E38-B2FF-0C381B14981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24</a:t>
            </a:fld>
            <a:endParaRPr lang="fr-FR"/>
          </a:p>
        </p:txBody>
      </p:sp>
      <p:pic>
        <p:nvPicPr>
          <p:cNvPr id="8203" name="Picture 11">
            <a:extLst>
              <a:ext uri="{FF2B5EF4-FFF2-40B4-BE49-F238E27FC236}">
                <a16:creationId xmlns:a16="http://schemas.microsoft.com/office/drawing/2014/main" id="{D1C02819-459A-4B68-A1F5-A59FA669CF7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33" y="364790"/>
            <a:ext cx="2057400" cy="203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D5F85EC2-58CC-4A6B-B168-077337C15D8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257800" y="-26738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DE01A3C-98F4-48EF-B4EA-CF012BA25F9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48000" y="1910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1416D50-3CC8-4467-9BA9-B4CB0C1B812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48000" y="1910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645B05-63A1-4BE3-AA44-A4BFD596A7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22884" y="718410"/>
            <a:ext cx="8999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err="1">
                <a:solidFill>
                  <a:schemeClr val="bg1"/>
                </a:solidFill>
              </a:rPr>
              <a:t>StreetView</a:t>
            </a:r>
            <a:endParaRPr lang="fr-CA" sz="4000" dirty="0">
              <a:solidFill>
                <a:schemeClr val="bg1"/>
              </a:solidFill>
            </a:endParaRPr>
          </a:p>
          <a:p>
            <a:r>
              <a:rPr lang="fr-CA" sz="4000" dirty="0">
                <a:solidFill>
                  <a:schemeClr val="bg1"/>
                </a:solidFill>
              </a:rPr>
              <a:t>1. Observer un lieu de votre choix</a:t>
            </a:r>
          </a:p>
          <a:p>
            <a:r>
              <a:rPr lang="fr-CA" sz="4000" dirty="0">
                <a:solidFill>
                  <a:schemeClr val="bg1"/>
                </a:solidFill>
              </a:rPr>
              <a:t>2. Créer une photo 360 (Photosphère)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943686-70A4-4F05-B96F-6AD52AB4521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-2052591" y="-1242159"/>
            <a:ext cx="3534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minutes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CF598D3-8543-495D-BA37-C22CD9F71427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3" y="2395471"/>
            <a:ext cx="9906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F8FA329C-76E6-4ADF-AEB8-74395921C28D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33" y="2395471"/>
            <a:ext cx="9906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2F93AA4-D112-4079-B115-973B5F779F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2337" y="3024187"/>
            <a:ext cx="52673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23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0CCE5032-D1E3-4E38-B2FF-0C381B14981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25</a:t>
            </a:fld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5F85EC2-58CC-4A6B-B168-077337C15D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57800" y="-26738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259FF7-A279-4D3E-A180-C2B7E010795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75204" y="1037278"/>
            <a:ext cx="60976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A" sz="2800" b="0" i="0" dirty="0">
                <a:solidFill>
                  <a:schemeClr val="bg1"/>
                </a:solidFill>
                <a:effectLst/>
                <a:latin typeface="Helvetica Neue" panose="020B0604020202020204" charset="0"/>
              </a:rPr>
              <a:t>1. Google Arts &amp; Culture – Art </a:t>
            </a:r>
            <a:r>
              <a:rPr lang="fr-CA" sz="2800" b="0" i="0" dirty="0" err="1">
                <a:solidFill>
                  <a:schemeClr val="bg1"/>
                </a:solidFill>
                <a:effectLst/>
                <a:latin typeface="Helvetica Neue" panose="020B0604020202020204" charset="0"/>
              </a:rPr>
              <a:t>Projector</a:t>
            </a:r>
            <a:r>
              <a:rPr lang="fr-CA" sz="2800" b="0" i="0" dirty="0">
                <a:solidFill>
                  <a:schemeClr val="bg1"/>
                </a:solidFill>
                <a:effectLst/>
                <a:latin typeface="Helvetica Neue" panose="020B0604020202020204" charset="0"/>
              </a:rPr>
              <a:t> : pour voir des </a:t>
            </a:r>
            <a:r>
              <a:rPr lang="fr-CA" sz="2800" b="0" i="0" dirty="0" err="1">
                <a:solidFill>
                  <a:schemeClr val="bg1"/>
                </a:solidFill>
                <a:effectLst/>
                <a:latin typeface="Helvetica Neue" panose="020B0604020202020204" charset="0"/>
              </a:rPr>
              <a:t>oeuvres</a:t>
            </a:r>
            <a:r>
              <a:rPr lang="fr-CA" sz="2800" b="0" i="0" dirty="0">
                <a:solidFill>
                  <a:schemeClr val="bg1"/>
                </a:solidFill>
                <a:effectLst/>
                <a:latin typeface="Helvetica Neue" panose="020B0604020202020204" charset="0"/>
              </a:rPr>
              <a:t> d’art en RA dans votre salon</a:t>
            </a:r>
          </a:p>
        </p:txBody>
      </p:sp>
      <p:pic>
        <p:nvPicPr>
          <p:cNvPr id="15362" name="Picture 2" descr="Google Arts &amp; Culture">
            <a:extLst>
              <a:ext uri="{FF2B5EF4-FFF2-40B4-BE49-F238E27FC236}">
                <a16:creationId xmlns:a16="http://schemas.microsoft.com/office/drawing/2014/main" id="{7BA43B1C-6763-45A4-961F-6A2139089E8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2" y="490218"/>
            <a:ext cx="3711140" cy="2460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C9D51F4-FCDB-49A1-A4AD-F0F3818C8166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38" y="3133725"/>
            <a:ext cx="9906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479A09A-0381-41D1-8178-0B89D2B73479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38" y="3133725"/>
            <a:ext cx="9906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B4E0CA8-69FE-40E8-9DF3-489B6C3194DA}"/>
              </a:ext>
            </a:extLst>
          </p:cNvPr>
          <p:cNvSpPr/>
          <p:nvPr/>
        </p:nvSpPr>
        <p:spPr>
          <a:xfrm>
            <a:off x="493642" y="4182416"/>
            <a:ext cx="354330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EX, Ajouter une œuvre dans un espace réel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31A53D8-AFEF-46D8-A1CD-FE7ADAB971FE}"/>
              </a:ext>
            </a:extLst>
          </p:cNvPr>
          <p:cNvSpPr/>
          <p:nvPr/>
        </p:nvSpPr>
        <p:spPr>
          <a:xfrm>
            <a:off x="4380706" y="4184797"/>
            <a:ext cx="354330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EX, Visionner des visites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A6294A7-F128-4225-9962-EB2368EF1939}"/>
              </a:ext>
            </a:extLst>
          </p:cNvPr>
          <p:cNvSpPr/>
          <p:nvPr/>
        </p:nvSpPr>
        <p:spPr>
          <a:xfrm>
            <a:off x="8240712" y="4169716"/>
            <a:ext cx="354330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EX, Découvrir des musées</a:t>
            </a:r>
          </a:p>
        </p:txBody>
      </p:sp>
    </p:spTree>
    <p:extLst>
      <p:ext uri="{BB962C8B-B14F-4D97-AF65-F5344CB8AC3E}">
        <p14:creationId xmlns:p14="http://schemas.microsoft.com/office/powerpoint/2010/main" val="3433513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B689187B-2A1F-4229-901E-2F1384807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77" y="2622252"/>
            <a:ext cx="6197919" cy="3441877"/>
          </a:xfrm>
          <a:custGeom>
            <a:avLst/>
            <a:gdLst>
              <a:gd name="connsiteX0" fmla="*/ 0 w 6197919"/>
              <a:gd name="connsiteY0" fmla="*/ 0 h 3441877"/>
              <a:gd name="connsiteX1" fmla="*/ 563447 w 6197919"/>
              <a:gd name="connsiteY1" fmla="*/ 0 h 3441877"/>
              <a:gd name="connsiteX2" fmla="*/ 1250853 w 6197919"/>
              <a:gd name="connsiteY2" fmla="*/ 0 h 3441877"/>
              <a:gd name="connsiteX3" fmla="*/ 1628362 w 6197919"/>
              <a:gd name="connsiteY3" fmla="*/ 0 h 3441877"/>
              <a:gd name="connsiteX4" fmla="*/ 2253789 w 6197919"/>
              <a:gd name="connsiteY4" fmla="*/ 0 h 3441877"/>
              <a:gd name="connsiteX5" fmla="*/ 2631298 w 6197919"/>
              <a:gd name="connsiteY5" fmla="*/ 0 h 3441877"/>
              <a:gd name="connsiteX6" fmla="*/ 3132766 w 6197919"/>
              <a:gd name="connsiteY6" fmla="*/ 0 h 3441877"/>
              <a:gd name="connsiteX7" fmla="*/ 3820172 w 6197919"/>
              <a:gd name="connsiteY7" fmla="*/ 0 h 3441877"/>
              <a:gd name="connsiteX8" fmla="*/ 4321640 w 6197919"/>
              <a:gd name="connsiteY8" fmla="*/ 0 h 3441877"/>
              <a:gd name="connsiteX9" fmla="*/ 4823108 w 6197919"/>
              <a:gd name="connsiteY9" fmla="*/ 0 h 3441877"/>
              <a:gd name="connsiteX10" fmla="*/ 5386555 w 6197919"/>
              <a:gd name="connsiteY10" fmla="*/ 0 h 3441877"/>
              <a:gd name="connsiteX11" fmla="*/ 6197919 w 6197919"/>
              <a:gd name="connsiteY11" fmla="*/ 0 h 3441877"/>
              <a:gd name="connsiteX12" fmla="*/ 6197919 w 6197919"/>
              <a:gd name="connsiteY12" fmla="*/ 608065 h 3441877"/>
              <a:gd name="connsiteX13" fmla="*/ 6197919 w 6197919"/>
              <a:gd name="connsiteY13" fmla="*/ 1112874 h 3441877"/>
              <a:gd name="connsiteX14" fmla="*/ 6197919 w 6197919"/>
              <a:gd name="connsiteY14" fmla="*/ 1686520 h 3441877"/>
              <a:gd name="connsiteX15" fmla="*/ 6197919 w 6197919"/>
              <a:gd name="connsiteY15" fmla="*/ 2294585 h 3441877"/>
              <a:gd name="connsiteX16" fmla="*/ 6197919 w 6197919"/>
              <a:gd name="connsiteY16" fmla="*/ 2902650 h 3441877"/>
              <a:gd name="connsiteX17" fmla="*/ 6197919 w 6197919"/>
              <a:gd name="connsiteY17" fmla="*/ 3441877 h 3441877"/>
              <a:gd name="connsiteX18" fmla="*/ 5510513 w 6197919"/>
              <a:gd name="connsiteY18" fmla="*/ 3441877 h 3441877"/>
              <a:gd name="connsiteX19" fmla="*/ 4885087 w 6197919"/>
              <a:gd name="connsiteY19" fmla="*/ 3441877 h 3441877"/>
              <a:gd name="connsiteX20" fmla="*/ 4259661 w 6197919"/>
              <a:gd name="connsiteY20" fmla="*/ 3441877 h 3441877"/>
              <a:gd name="connsiteX21" fmla="*/ 3696214 w 6197919"/>
              <a:gd name="connsiteY21" fmla="*/ 3441877 h 3441877"/>
              <a:gd name="connsiteX22" fmla="*/ 3318704 w 6197919"/>
              <a:gd name="connsiteY22" fmla="*/ 3441877 h 3441877"/>
              <a:gd name="connsiteX23" fmla="*/ 2817236 w 6197919"/>
              <a:gd name="connsiteY23" fmla="*/ 3441877 h 3441877"/>
              <a:gd name="connsiteX24" fmla="*/ 2253789 w 6197919"/>
              <a:gd name="connsiteY24" fmla="*/ 3441877 h 3441877"/>
              <a:gd name="connsiteX25" fmla="*/ 1566383 w 6197919"/>
              <a:gd name="connsiteY25" fmla="*/ 3441877 h 3441877"/>
              <a:gd name="connsiteX26" fmla="*/ 1126894 w 6197919"/>
              <a:gd name="connsiteY26" fmla="*/ 3441877 h 3441877"/>
              <a:gd name="connsiteX27" fmla="*/ 687406 w 6197919"/>
              <a:gd name="connsiteY27" fmla="*/ 3441877 h 3441877"/>
              <a:gd name="connsiteX28" fmla="*/ 0 w 6197919"/>
              <a:gd name="connsiteY28" fmla="*/ 3441877 h 3441877"/>
              <a:gd name="connsiteX29" fmla="*/ 0 w 6197919"/>
              <a:gd name="connsiteY29" fmla="*/ 2971487 h 3441877"/>
              <a:gd name="connsiteX30" fmla="*/ 0 w 6197919"/>
              <a:gd name="connsiteY30" fmla="*/ 2329003 h 3441877"/>
              <a:gd name="connsiteX31" fmla="*/ 0 w 6197919"/>
              <a:gd name="connsiteY31" fmla="*/ 1720939 h 3441877"/>
              <a:gd name="connsiteX32" fmla="*/ 0 w 6197919"/>
              <a:gd name="connsiteY32" fmla="*/ 1250549 h 3441877"/>
              <a:gd name="connsiteX33" fmla="*/ 0 w 6197919"/>
              <a:gd name="connsiteY33" fmla="*/ 676902 h 3441877"/>
              <a:gd name="connsiteX34" fmla="*/ 0 w 6197919"/>
              <a:gd name="connsiteY34" fmla="*/ 0 h 34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197919" h="3441877" fill="none" extrusionOk="0">
                <a:moveTo>
                  <a:pt x="0" y="0"/>
                </a:moveTo>
                <a:cubicBezTo>
                  <a:pt x="135165" y="-23366"/>
                  <a:pt x="367291" y="43379"/>
                  <a:pt x="563447" y="0"/>
                </a:cubicBezTo>
                <a:cubicBezTo>
                  <a:pt x="759603" y="-43379"/>
                  <a:pt x="1046951" y="43102"/>
                  <a:pt x="1250853" y="0"/>
                </a:cubicBezTo>
                <a:cubicBezTo>
                  <a:pt x="1454755" y="-43102"/>
                  <a:pt x="1549434" y="11629"/>
                  <a:pt x="1628362" y="0"/>
                </a:cubicBezTo>
                <a:cubicBezTo>
                  <a:pt x="1707290" y="-11629"/>
                  <a:pt x="2050827" y="20090"/>
                  <a:pt x="2253789" y="0"/>
                </a:cubicBezTo>
                <a:cubicBezTo>
                  <a:pt x="2456751" y="-20090"/>
                  <a:pt x="2446656" y="25442"/>
                  <a:pt x="2631298" y="0"/>
                </a:cubicBezTo>
                <a:cubicBezTo>
                  <a:pt x="2815940" y="-25442"/>
                  <a:pt x="2901981" y="32137"/>
                  <a:pt x="3132766" y="0"/>
                </a:cubicBezTo>
                <a:cubicBezTo>
                  <a:pt x="3363551" y="-32137"/>
                  <a:pt x="3510892" y="14631"/>
                  <a:pt x="3820172" y="0"/>
                </a:cubicBezTo>
                <a:cubicBezTo>
                  <a:pt x="4129452" y="-14631"/>
                  <a:pt x="4125357" y="5945"/>
                  <a:pt x="4321640" y="0"/>
                </a:cubicBezTo>
                <a:cubicBezTo>
                  <a:pt x="4517923" y="-5945"/>
                  <a:pt x="4652949" y="20857"/>
                  <a:pt x="4823108" y="0"/>
                </a:cubicBezTo>
                <a:cubicBezTo>
                  <a:pt x="4993267" y="-20857"/>
                  <a:pt x="5131451" y="25588"/>
                  <a:pt x="5386555" y="0"/>
                </a:cubicBezTo>
                <a:cubicBezTo>
                  <a:pt x="5641659" y="-25588"/>
                  <a:pt x="5798631" y="46589"/>
                  <a:pt x="6197919" y="0"/>
                </a:cubicBezTo>
                <a:cubicBezTo>
                  <a:pt x="6226972" y="161955"/>
                  <a:pt x="6192080" y="417268"/>
                  <a:pt x="6197919" y="608065"/>
                </a:cubicBezTo>
                <a:cubicBezTo>
                  <a:pt x="6203758" y="798863"/>
                  <a:pt x="6173352" y="879488"/>
                  <a:pt x="6197919" y="1112874"/>
                </a:cubicBezTo>
                <a:cubicBezTo>
                  <a:pt x="6222486" y="1346260"/>
                  <a:pt x="6142119" y="1461888"/>
                  <a:pt x="6197919" y="1686520"/>
                </a:cubicBezTo>
                <a:cubicBezTo>
                  <a:pt x="6253719" y="1911152"/>
                  <a:pt x="6146031" y="2047390"/>
                  <a:pt x="6197919" y="2294585"/>
                </a:cubicBezTo>
                <a:cubicBezTo>
                  <a:pt x="6249807" y="2541780"/>
                  <a:pt x="6151889" y="2705835"/>
                  <a:pt x="6197919" y="2902650"/>
                </a:cubicBezTo>
                <a:cubicBezTo>
                  <a:pt x="6243949" y="3099465"/>
                  <a:pt x="6157308" y="3328814"/>
                  <a:pt x="6197919" y="3441877"/>
                </a:cubicBezTo>
                <a:cubicBezTo>
                  <a:pt x="5986660" y="3462470"/>
                  <a:pt x="5852602" y="3419413"/>
                  <a:pt x="5510513" y="3441877"/>
                </a:cubicBezTo>
                <a:cubicBezTo>
                  <a:pt x="5168424" y="3464341"/>
                  <a:pt x="5078512" y="3390022"/>
                  <a:pt x="4885087" y="3441877"/>
                </a:cubicBezTo>
                <a:cubicBezTo>
                  <a:pt x="4691662" y="3493732"/>
                  <a:pt x="4475604" y="3430590"/>
                  <a:pt x="4259661" y="3441877"/>
                </a:cubicBezTo>
                <a:cubicBezTo>
                  <a:pt x="4043718" y="3453164"/>
                  <a:pt x="3856872" y="3394344"/>
                  <a:pt x="3696214" y="3441877"/>
                </a:cubicBezTo>
                <a:cubicBezTo>
                  <a:pt x="3535556" y="3489410"/>
                  <a:pt x="3444083" y="3424094"/>
                  <a:pt x="3318704" y="3441877"/>
                </a:cubicBezTo>
                <a:cubicBezTo>
                  <a:pt x="3193325" y="3459660"/>
                  <a:pt x="2920891" y="3397467"/>
                  <a:pt x="2817236" y="3441877"/>
                </a:cubicBezTo>
                <a:cubicBezTo>
                  <a:pt x="2713581" y="3486287"/>
                  <a:pt x="2416992" y="3428660"/>
                  <a:pt x="2253789" y="3441877"/>
                </a:cubicBezTo>
                <a:cubicBezTo>
                  <a:pt x="2090586" y="3455094"/>
                  <a:pt x="1788196" y="3440212"/>
                  <a:pt x="1566383" y="3441877"/>
                </a:cubicBezTo>
                <a:cubicBezTo>
                  <a:pt x="1344570" y="3443542"/>
                  <a:pt x="1303854" y="3427172"/>
                  <a:pt x="1126894" y="3441877"/>
                </a:cubicBezTo>
                <a:cubicBezTo>
                  <a:pt x="949934" y="3456582"/>
                  <a:pt x="781834" y="3434622"/>
                  <a:pt x="687406" y="3441877"/>
                </a:cubicBezTo>
                <a:cubicBezTo>
                  <a:pt x="592978" y="3449132"/>
                  <a:pt x="152459" y="3368665"/>
                  <a:pt x="0" y="3441877"/>
                </a:cubicBezTo>
                <a:cubicBezTo>
                  <a:pt x="-13190" y="3330813"/>
                  <a:pt x="28710" y="3130501"/>
                  <a:pt x="0" y="2971487"/>
                </a:cubicBezTo>
                <a:cubicBezTo>
                  <a:pt x="-28710" y="2812473"/>
                  <a:pt x="15109" y="2632495"/>
                  <a:pt x="0" y="2329003"/>
                </a:cubicBezTo>
                <a:cubicBezTo>
                  <a:pt x="-15109" y="2025511"/>
                  <a:pt x="48462" y="1943729"/>
                  <a:pt x="0" y="1720939"/>
                </a:cubicBezTo>
                <a:cubicBezTo>
                  <a:pt x="-48462" y="1498149"/>
                  <a:pt x="34355" y="1370116"/>
                  <a:pt x="0" y="1250549"/>
                </a:cubicBezTo>
                <a:cubicBezTo>
                  <a:pt x="-34355" y="1130982"/>
                  <a:pt x="32730" y="884220"/>
                  <a:pt x="0" y="676902"/>
                </a:cubicBezTo>
                <a:cubicBezTo>
                  <a:pt x="-32730" y="469584"/>
                  <a:pt x="51656" y="295637"/>
                  <a:pt x="0" y="0"/>
                </a:cubicBezTo>
                <a:close/>
              </a:path>
              <a:path w="6197919" h="3441877" stroke="0" extrusionOk="0">
                <a:moveTo>
                  <a:pt x="0" y="0"/>
                </a:moveTo>
                <a:cubicBezTo>
                  <a:pt x="160365" y="-8329"/>
                  <a:pt x="256277" y="7260"/>
                  <a:pt x="377510" y="0"/>
                </a:cubicBezTo>
                <a:cubicBezTo>
                  <a:pt x="498743" y="-7260"/>
                  <a:pt x="678275" y="545"/>
                  <a:pt x="816998" y="0"/>
                </a:cubicBezTo>
                <a:cubicBezTo>
                  <a:pt x="955721" y="-545"/>
                  <a:pt x="1157534" y="43499"/>
                  <a:pt x="1442425" y="0"/>
                </a:cubicBezTo>
                <a:cubicBezTo>
                  <a:pt x="1727316" y="-43499"/>
                  <a:pt x="1751309" y="51301"/>
                  <a:pt x="1881914" y="0"/>
                </a:cubicBezTo>
                <a:cubicBezTo>
                  <a:pt x="2012519" y="-51301"/>
                  <a:pt x="2163162" y="3918"/>
                  <a:pt x="2259423" y="0"/>
                </a:cubicBezTo>
                <a:cubicBezTo>
                  <a:pt x="2355684" y="-3918"/>
                  <a:pt x="2558857" y="38611"/>
                  <a:pt x="2698912" y="0"/>
                </a:cubicBezTo>
                <a:cubicBezTo>
                  <a:pt x="2838967" y="-38611"/>
                  <a:pt x="3242506" y="28384"/>
                  <a:pt x="3386318" y="0"/>
                </a:cubicBezTo>
                <a:cubicBezTo>
                  <a:pt x="3530130" y="-28384"/>
                  <a:pt x="3651067" y="24561"/>
                  <a:pt x="3825806" y="0"/>
                </a:cubicBezTo>
                <a:cubicBezTo>
                  <a:pt x="4000545" y="-24561"/>
                  <a:pt x="4375351" y="74082"/>
                  <a:pt x="4513212" y="0"/>
                </a:cubicBezTo>
                <a:cubicBezTo>
                  <a:pt x="4651073" y="-74082"/>
                  <a:pt x="4734471" y="36693"/>
                  <a:pt x="4952701" y="0"/>
                </a:cubicBezTo>
                <a:cubicBezTo>
                  <a:pt x="5170931" y="-36693"/>
                  <a:pt x="5360229" y="55461"/>
                  <a:pt x="5578127" y="0"/>
                </a:cubicBezTo>
                <a:cubicBezTo>
                  <a:pt x="5796025" y="-55461"/>
                  <a:pt x="5960759" y="13585"/>
                  <a:pt x="6197919" y="0"/>
                </a:cubicBezTo>
                <a:cubicBezTo>
                  <a:pt x="6245695" y="276787"/>
                  <a:pt x="6138449" y="317742"/>
                  <a:pt x="6197919" y="573646"/>
                </a:cubicBezTo>
                <a:cubicBezTo>
                  <a:pt x="6257389" y="829550"/>
                  <a:pt x="6155252" y="912814"/>
                  <a:pt x="6197919" y="1112874"/>
                </a:cubicBezTo>
                <a:cubicBezTo>
                  <a:pt x="6240586" y="1312934"/>
                  <a:pt x="6165389" y="1463878"/>
                  <a:pt x="6197919" y="1720939"/>
                </a:cubicBezTo>
                <a:cubicBezTo>
                  <a:pt x="6230449" y="1978000"/>
                  <a:pt x="6173261" y="1994956"/>
                  <a:pt x="6197919" y="2191328"/>
                </a:cubicBezTo>
                <a:cubicBezTo>
                  <a:pt x="6222577" y="2387700"/>
                  <a:pt x="6180398" y="2445699"/>
                  <a:pt x="6197919" y="2661718"/>
                </a:cubicBezTo>
                <a:cubicBezTo>
                  <a:pt x="6215440" y="2877737"/>
                  <a:pt x="6107531" y="3066021"/>
                  <a:pt x="6197919" y="3441877"/>
                </a:cubicBezTo>
                <a:cubicBezTo>
                  <a:pt x="6073740" y="3449642"/>
                  <a:pt x="5853261" y="3432311"/>
                  <a:pt x="5758430" y="3441877"/>
                </a:cubicBezTo>
                <a:cubicBezTo>
                  <a:pt x="5663599" y="3451443"/>
                  <a:pt x="5501642" y="3428283"/>
                  <a:pt x="5318941" y="3441877"/>
                </a:cubicBezTo>
                <a:cubicBezTo>
                  <a:pt x="5136240" y="3455471"/>
                  <a:pt x="5006908" y="3407656"/>
                  <a:pt x="4879453" y="3441877"/>
                </a:cubicBezTo>
                <a:cubicBezTo>
                  <a:pt x="4751998" y="3476098"/>
                  <a:pt x="4547031" y="3428519"/>
                  <a:pt x="4316005" y="3441877"/>
                </a:cubicBezTo>
                <a:cubicBezTo>
                  <a:pt x="4084979" y="3455235"/>
                  <a:pt x="3982097" y="3400018"/>
                  <a:pt x="3814537" y="3441877"/>
                </a:cubicBezTo>
                <a:cubicBezTo>
                  <a:pt x="3646977" y="3483736"/>
                  <a:pt x="3390961" y="3385665"/>
                  <a:pt x="3251090" y="3441877"/>
                </a:cubicBezTo>
                <a:cubicBezTo>
                  <a:pt x="3111219" y="3498089"/>
                  <a:pt x="2895908" y="3371813"/>
                  <a:pt x="2625664" y="3441877"/>
                </a:cubicBezTo>
                <a:cubicBezTo>
                  <a:pt x="2355420" y="3511941"/>
                  <a:pt x="2241427" y="3427341"/>
                  <a:pt x="2000237" y="3441877"/>
                </a:cubicBezTo>
                <a:cubicBezTo>
                  <a:pt x="1759047" y="3456413"/>
                  <a:pt x="1705175" y="3410685"/>
                  <a:pt x="1622728" y="3441877"/>
                </a:cubicBezTo>
                <a:cubicBezTo>
                  <a:pt x="1540281" y="3473069"/>
                  <a:pt x="1267757" y="3424998"/>
                  <a:pt x="1059281" y="3441877"/>
                </a:cubicBezTo>
                <a:cubicBezTo>
                  <a:pt x="850805" y="3458756"/>
                  <a:pt x="514244" y="3414070"/>
                  <a:pt x="0" y="3441877"/>
                </a:cubicBezTo>
                <a:cubicBezTo>
                  <a:pt x="-69189" y="3150277"/>
                  <a:pt x="30327" y="2995726"/>
                  <a:pt x="0" y="2833812"/>
                </a:cubicBezTo>
                <a:cubicBezTo>
                  <a:pt x="-30327" y="2671898"/>
                  <a:pt x="28505" y="2387787"/>
                  <a:pt x="0" y="2225747"/>
                </a:cubicBezTo>
                <a:cubicBezTo>
                  <a:pt x="-28505" y="2063707"/>
                  <a:pt x="51258" y="1827476"/>
                  <a:pt x="0" y="1583263"/>
                </a:cubicBezTo>
                <a:cubicBezTo>
                  <a:pt x="-51258" y="1339050"/>
                  <a:pt x="14084" y="1228311"/>
                  <a:pt x="0" y="1112874"/>
                </a:cubicBezTo>
                <a:cubicBezTo>
                  <a:pt x="-14084" y="997437"/>
                  <a:pt x="41890" y="706145"/>
                  <a:pt x="0" y="573646"/>
                </a:cubicBezTo>
                <a:cubicBezTo>
                  <a:pt x="-41890" y="441147"/>
                  <a:pt x="56425" y="17050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978342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146" name="Picture 2" descr="Random42 - Wikipedia">
            <a:extLst>
              <a:ext uri="{FF2B5EF4-FFF2-40B4-BE49-F238E27FC236}">
                <a16:creationId xmlns:a16="http://schemas.microsoft.com/office/drawing/2014/main" id="{5757DAB1-5C76-4C03-9526-FA0B420D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67" y="160995"/>
            <a:ext cx="3918608" cy="175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8809C7A-B58B-4D34-B59F-7D3F26F4E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837" y="926139"/>
            <a:ext cx="4583500" cy="2575344"/>
          </a:xfrm>
          <a:custGeom>
            <a:avLst/>
            <a:gdLst>
              <a:gd name="connsiteX0" fmla="*/ 0 w 4583500"/>
              <a:gd name="connsiteY0" fmla="*/ 0 h 2575344"/>
              <a:gd name="connsiteX1" fmla="*/ 618773 w 4583500"/>
              <a:gd name="connsiteY1" fmla="*/ 0 h 2575344"/>
              <a:gd name="connsiteX2" fmla="*/ 1191710 w 4583500"/>
              <a:gd name="connsiteY2" fmla="*/ 0 h 2575344"/>
              <a:gd name="connsiteX3" fmla="*/ 1810483 w 4583500"/>
              <a:gd name="connsiteY3" fmla="*/ 0 h 2575344"/>
              <a:gd name="connsiteX4" fmla="*/ 2291750 w 4583500"/>
              <a:gd name="connsiteY4" fmla="*/ 0 h 2575344"/>
              <a:gd name="connsiteX5" fmla="*/ 2773018 w 4583500"/>
              <a:gd name="connsiteY5" fmla="*/ 0 h 2575344"/>
              <a:gd name="connsiteX6" fmla="*/ 3345955 w 4583500"/>
              <a:gd name="connsiteY6" fmla="*/ 0 h 2575344"/>
              <a:gd name="connsiteX7" fmla="*/ 3827223 w 4583500"/>
              <a:gd name="connsiteY7" fmla="*/ 0 h 2575344"/>
              <a:gd name="connsiteX8" fmla="*/ 4583500 w 4583500"/>
              <a:gd name="connsiteY8" fmla="*/ 0 h 2575344"/>
              <a:gd name="connsiteX9" fmla="*/ 4583500 w 4583500"/>
              <a:gd name="connsiteY9" fmla="*/ 463562 h 2575344"/>
              <a:gd name="connsiteX10" fmla="*/ 4583500 w 4583500"/>
              <a:gd name="connsiteY10" fmla="*/ 1030138 h 2575344"/>
              <a:gd name="connsiteX11" fmla="*/ 4583500 w 4583500"/>
              <a:gd name="connsiteY11" fmla="*/ 1519453 h 2575344"/>
              <a:gd name="connsiteX12" fmla="*/ 4583500 w 4583500"/>
              <a:gd name="connsiteY12" fmla="*/ 2008768 h 2575344"/>
              <a:gd name="connsiteX13" fmla="*/ 4583500 w 4583500"/>
              <a:gd name="connsiteY13" fmla="*/ 2575344 h 2575344"/>
              <a:gd name="connsiteX14" fmla="*/ 4102233 w 4583500"/>
              <a:gd name="connsiteY14" fmla="*/ 2575344 h 2575344"/>
              <a:gd name="connsiteX15" fmla="*/ 3437625 w 4583500"/>
              <a:gd name="connsiteY15" fmla="*/ 2575344 h 2575344"/>
              <a:gd name="connsiteX16" fmla="*/ 2864688 w 4583500"/>
              <a:gd name="connsiteY16" fmla="*/ 2575344 h 2575344"/>
              <a:gd name="connsiteX17" fmla="*/ 2429255 w 4583500"/>
              <a:gd name="connsiteY17" fmla="*/ 2575344 h 2575344"/>
              <a:gd name="connsiteX18" fmla="*/ 1764648 w 4583500"/>
              <a:gd name="connsiteY18" fmla="*/ 2575344 h 2575344"/>
              <a:gd name="connsiteX19" fmla="*/ 1237545 w 4583500"/>
              <a:gd name="connsiteY19" fmla="*/ 2575344 h 2575344"/>
              <a:gd name="connsiteX20" fmla="*/ 664608 w 4583500"/>
              <a:gd name="connsiteY20" fmla="*/ 2575344 h 2575344"/>
              <a:gd name="connsiteX21" fmla="*/ 0 w 4583500"/>
              <a:gd name="connsiteY21" fmla="*/ 2575344 h 2575344"/>
              <a:gd name="connsiteX22" fmla="*/ 0 w 4583500"/>
              <a:gd name="connsiteY22" fmla="*/ 2111782 h 2575344"/>
              <a:gd name="connsiteX23" fmla="*/ 0 w 4583500"/>
              <a:gd name="connsiteY23" fmla="*/ 1673974 h 2575344"/>
              <a:gd name="connsiteX24" fmla="*/ 0 w 4583500"/>
              <a:gd name="connsiteY24" fmla="*/ 1107398 h 2575344"/>
              <a:gd name="connsiteX25" fmla="*/ 0 w 4583500"/>
              <a:gd name="connsiteY25" fmla="*/ 592329 h 2575344"/>
              <a:gd name="connsiteX26" fmla="*/ 0 w 4583500"/>
              <a:gd name="connsiteY26" fmla="*/ 0 h 257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83500" h="2575344" fill="none" extrusionOk="0">
                <a:moveTo>
                  <a:pt x="0" y="0"/>
                </a:moveTo>
                <a:cubicBezTo>
                  <a:pt x="176845" y="-1411"/>
                  <a:pt x="463739" y="70075"/>
                  <a:pt x="618773" y="0"/>
                </a:cubicBezTo>
                <a:cubicBezTo>
                  <a:pt x="773807" y="-70075"/>
                  <a:pt x="974756" y="32984"/>
                  <a:pt x="1191710" y="0"/>
                </a:cubicBezTo>
                <a:cubicBezTo>
                  <a:pt x="1408664" y="-32984"/>
                  <a:pt x="1599978" y="44447"/>
                  <a:pt x="1810483" y="0"/>
                </a:cubicBezTo>
                <a:cubicBezTo>
                  <a:pt x="2020988" y="-44447"/>
                  <a:pt x="2130033" y="53837"/>
                  <a:pt x="2291750" y="0"/>
                </a:cubicBezTo>
                <a:cubicBezTo>
                  <a:pt x="2453467" y="-53837"/>
                  <a:pt x="2612902" y="21300"/>
                  <a:pt x="2773018" y="0"/>
                </a:cubicBezTo>
                <a:cubicBezTo>
                  <a:pt x="2933134" y="-21300"/>
                  <a:pt x="3186826" y="33513"/>
                  <a:pt x="3345955" y="0"/>
                </a:cubicBezTo>
                <a:cubicBezTo>
                  <a:pt x="3505084" y="-33513"/>
                  <a:pt x="3594787" y="52093"/>
                  <a:pt x="3827223" y="0"/>
                </a:cubicBezTo>
                <a:cubicBezTo>
                  <a:pt x="4059659" y="-52093"/>
                  <a:pt x="4258182" y="36142"/>
                  <a:pt x="4583500" y="0"/>
                </a:cubicBezTo>
                <a:cubicBezTo>
                  <a:pt x="4611877" y="145309"/>
                  <a:pt x="4549622" y="305860"/>
                  <a:pt x="4583500" y="463562"/>
                </a:cubicBezTo>
                <a:cubicBezTo>
                  <a:pt x="4617378" y="621264"/>
                  <a:pt x="4573625" y="853336"/>
                  <a:pt x="4583500" y="1030138"/>
                </a:cubicBezTo>
                <a:cubicBezTo>
                  <a:pt x="4593375" y="1206940"/>
                  <a:pt x="4557330" y="1329385"/>
                  <a:pt x="4583500" y="1519453"/>
                </a:cubicBezTo>
                <a:cubicBezTo>
                  <a:pt x="4609670" y="1709521"/>
                  <a:pt x="4536737" y="1832403"/>
                  <a:pt x="4583500" y="2008768"/>
                </a:cubicBezTo>
                <a:cubicBezTo>
                  <a:pt x="4630263" y="2185134"/>
                  <a:pt x="4564583" y="2301606"/>
                  <a:pt x="4583500" y="2575344"/>
                </a:cubicBezTo>
                <a:cubicBezTo>
                  <a:pt x="4405053" y="2587111"/>
                  <a:pt x="4230273" y="2567838"/>
                  <a:pt x="4102233" y="2575344"/>
                </a:cubicBezTo>
                <a:cubicBezTo>
                  <a:pt x="3974193" y="2582850"/>
                  <a:pt x="3643316" y="2528640"/>
                  <a:pt x="3437625" y="2575344"/>
                </a:cubicBezTo>
                <a:cubicBezTo>
                  <a:pt x="3231934" y="2622048"/>
                  <a:pt x="2989545" y="2573236"/>
                  <a:pt x="2864688" y="2575344"/>
                </a:cubicBezTo>
                <a:cubicBezTo>
                  <a:pt x="2739831" y="2577452"/>
                  <a:pt x="2592723" y="2540376"/>
                  <a:pt x="2429255" y="2575344"/>
                </a:cubicBezTo>
                <a:cubicBezTo>
                  <a:pt x="2265787" y="2610312"/>
                  <a:pt x="1994367" y="2525887"/>
                  <a:pt x="1764648" y="2575344"/>
                </a:cubicBezTo>
                <a:cubicBezTo>
                  <a:pt x="1534929" y="2624801"/>
                  <a:pt x="1355225" y="2552113"/>
                  <a:pt x="1237545" y="2575344"/>
                </a:cubicBezTo>
                <a:cubicBezTo>
                  <a:pt x="1119865" y="2598575"/>
                  <a:pt x="856870" y="2513897"/>
                  <a:pt x="664608" y="2575344"/>
                </a:cubicBezTo>
                <a:cubicBezTo>
                  <a:pt x="472346" y="2636791"/>
                  <a:pt x="287619" y="2504056"/>
                  <a:pt x="0" y="2575344"/>
                </a:cubicBezTo>
                <a:cubicBezTo>
                  <a:pt x="-15720" y="2431401"/>
                  <a:pt x="37846" y="2274628"/>
                  <a:pt x="0" y="2111782"/>
                </a:cubicBezTo>
                <a:cubicBezTo>
                  <a:pt x="-37846" y="1948936"/>
                  <a:pt x="45860" y="1824300"/>
                  <a:pt x="0" y="1673974"/>
                </a:cubicBezTo>
                <a:cubicBezTo>
                  <a:pt x="-45860" y="1523648"/>
                  <a:pt x="15380" y="1378752"/>
                  <a:pt x="0" y="1107398"/>
                </a:cubicBezTo>
                <a:cubicBezTo>
                  <a:pt x="-15380" y="836044"/>
                  <a:pt x="28047" y="789195"/>
                  <a:pt x="0" y="592329"/>
                </a:cubicBezTo>
                <a:cubicBezTo>
                  <a:pt x="-28047" y="395463"/>
                  <a:pt x="57749" y="263519"/>
                  <a:pt x="0" y="0"/>
                </a:cubicBezTo>
                <a:close/>
              </a:path>
              <a:path w="4583500" h="2575344" stroke="0" extrusionOk="0">
                <a:moveTo>
                  <a:pt x="0" y="0"/>
                </a:moveTo>
                <a:cubicBezTo>
                  <a:pt x="182124" y="-40772"/>
                  <a:pt x="440141" y="11019"/>
                  <a:pt x="618773" y="0"/>
                </a:cubicBezTo>
                <a:cubicBezTo>
                  <a:pt x="797405" y="-11019"/>
                  <a:pt x="986134" y="73884"/>
                  <a:pt x="1283380" y="0"/>
                </a:cubicBezTo>
                <a:cubicBezTo>
                  <a:pt x="1580626" y="-73884"/>
                  <a:pt x="1625582" y="52711"/>
                  <a:pt x="1764648" y="0"/>
                </a:cubicBezTo>
                <a:cubicBezTo>
                  <a:pt x="1903714" y="-52711"/>
                  <a:pt x="2029963" y="33602"/>
                  <a:pt x="2291750" y="0"/>
                </a:cubicBezTo>
                <a:cubicBezTo>
                  <a:pt x="2553537" y="-33602"/>
                  <a:pt x="2605234" y="3227"/>
                  <a:pt x="2864688" y="0"/>
                </a:cubicBezTo>
                <a:cubicBezTo>
                  <a:pt x="3124142" y="-3227"/>
                  <a:pt x="3350460" y="749"/>
                  <a:pt x="3529295" y="0"/>
                </a:cubicBezTo>
                <a:cubicBezTo>
                  <a:pt x="3708130" y="-749"/>
                  <a:pt x="3852342" y="21247"/>
                  <a:pt x="3964728" y="0"/>
                </a:cubicBezTo>
                <a:cubicBezTo>
                  <a:pt x="4077114" y="-21247"/>
                  <a:pt x="4410983" y="66566"/>
                  <a:pt x="4583500" y="0"/>
                </a:cubicBezTo>
                <a:cubicBezTo>
                  <a:pt x="4617737" y="151850"/>
                  <a:pt x="4549305" y="301244"/>
                  <a:pt x="4583500" y="515069"/>
                </a:cubicBezTo>
                <a:cubicBezTo>
                  <a:pt x="4617695" y="728894"/>
                  <a:pt x="4569873" y="738969"/>
                  <a:pt x="4583500" y="952877"/>
                </a:cubicBezTo>
                <a:cubicBezTo>
                  <a:pt x="4597127" y="1166785"/>
                  <a:pt x="4545392" y="1395218"/>
                  <a:pt x="4583500" y="1519453"/>
                </a:cubicBezTo>
                <a:cubicBezTo>
                  <a:pt x="4621608" y="1643688"/>
                  <a:pt x="4554573" y="1848968"/>
                  <a:pt x="4583500" y="2034522"/>
                </a:cubicBezTo>
                <a:cubicBezTo>
                  <a:pt x="4612427" y="2220076"/>
                  <a:pt x="4581559" y="2375797"/>
                  <a:pt x="4583500" y="2575344"/>
                </a:cubicBezTo>
                <a:cubicBezTo>
                  <a:pt x="4431489" y="2581124"/>
                  <a:pt x="4268594" y="2527872"/>
                  <a:pt x="3964728" y="2575344"/>
                </a:cubicBezTo>
                <a:cubicBezTo>
                  <a:pt x="3660862" y="2622816"/>
                  <a:pt x="3635736" y="2532177"/>
                  <a:pt x="3437625" y="2575344"/>
                </a:cubicBezTo>
                <a:cubicBezTo>
                  <a:pt x="3239514" y="2618511"/>
                  <a:pt x="2914118" y="2575292"/>
                  <a:pt x="2773018" y="2575344"/>
                </a:cubicBezTo>
                <a:cubicBezTo>
                  <a:pt x="2631918" y="2575396"/>
                  <a:pt x="2470864" y="2550988"/>
                  <a:pt x="2245915" y="2575344"/>
                </a:cubicBezTo>
                <a:cubicBezTo>
                  <a:pt x="2020966" y="2599700"/>
                  <a:pt x="1980519" y="2543591"/>
                  <a:pt x="1810483" y="2575344"/>
                </a:cubicBezTo>
                <a:cubicBezTo>
                  <a:pt x="1640447" y="2607097"/>
                  <a:pt x="1485938" y="2572361"/>
                  <a:pt x="1191710" y="2575344"/>
                </a:cubicBezTo>
                <a:cubicBezTo>
                  <a:pt x="897482" y="2578327"/>
                  <a:pt x="787502" y="2506349"/>
                  <a:pt x="572938" y="2575344"/>
                </a:cubicBezTo>
                <a:cubicBezTo>
                  <a:pt x="358374" y="2644339"/>
                  <a:pt x="286303" y="2566824"/>
                  <a:pt x="0" y="2575344"/>
                </a:cubicBezTo>
                <a:cubicBezTo>
                  <a:pt x="-16895" y="2416651"/>
                  <a:pt x="30048" y="2175249"/>
                  <a:pt x="0" y="2060275"/>
                </a:cubicBezTo>
                <a:cubicBezTo>
                  <a:pt x="-30048" y="1945301"/>
                  <a:pt x="14095" y="1689878"/>
                  <a:pt x="0" y="1570960"/>
                </a:cubicBezTo>
                <a:cubicBezTo>
                  <a:pt x="-14095" y="1452043"/>
                  <a:pt x="22127" y="1255667"/>
                  <a:pt x="0" y="1004384"/>
                </a:cubicBezTo>
                <a:cubicBezTo>
                  <a:pt x="-22127" y="753101"/>
                  <a:pt x="16741" y="724571"/>
                  <a:pt x="0" y="463562"/>
                </a:cubicBezTo>
                <a:cubicBezTo>
                  <a:pt x="-16741" y="202553"/>
                  <a:pt x="8678" y="199892"/>
                  <a:pt x="0" y="0"/>
                </a:cubicBezTo>
                <a:close/>
              </a:path>
            </a:pathLst>
          </a:custGeom>
          <a:ln w="38100" cap="sq">
            <a:solidFill>
              <a:srgbClr val="0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320821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8197BCD-C9F8-4D08-AC2D-4A450BC50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72" y="3837251"/>
            <a:ext cx="4598829" cy="2575344"/>
          </a:xfrm>
          <a:custGeom>
            <a:avLst/>
            <a:gdLst>
              <a:gd name="connsiteX0" fmla="*/ 0 w 4598829"/>
              <a:gd name="connsiteY0" fmla="*/ 0 h 2575344"/>
              <a:gd name="connsiteX1" fmla="*/ 574854 w 4598829"/>
              <a:gd name="connsiteY1" fmla="*/ 0 h 2575344"/>
              <a:gd name="connsiteX2" fmla="*/ 1195696 w 4598829"/>
              <a:gd name="connsiteY2" fmla="*/ 0 h 2575344"/>
              <a:gd name="connsiteX3" fmla="*/ 1724561 w 4598829"/>
              <a:gd name="connsiteY3" fmla="*/ 0 h 2575344"/>
              <a:gd name="connsiteX4" fmla="*/ 2391391 w 4598829"/>
              <a:gd name="connsiteY4" fmla="*/ 0 h 2575344"/>
              <a:gd name="connsiteX5" fmla="*/ 3058221 w 4598829"/>
              <a:gd name="connsiteY5" fmla="*/ 0 h 2575344"/>
              <a:gd name="connsiteX6" fmla="*/ 3679063 w 4598829"/>
              <a:gd name="connsiteY6" fmla="*/ 0 h 2575344"/>
              <a:gd name="connsiteX7" fmla="*/ 4598829 w 4598829"/>
              <a:gd name="connsiteY7" fmla="*/ 0 h 2575344"/>
              <a:gd name="connsiteX8" fmla="*/ 4598829 w 4598829"/>
              <a:gd name="connsiteY8" fmla="*/ 463562 h 2575344"/>
              <a:gd name="connsiteX9" fmla="*/ 4598829 w 4598829"/>
              <a:gd name="connsiteY9" fmla="*/ 1004384 h 2575344"/>
              <a:gd name="connsiteX10" fmla="*/ 4598829 w 4598829"/>
              <a:gd name="connsiteY10" fmla="*/ 1570960 h 2575344"/>
              <a:gd name="connsiteX11" fmla="*/ 4598829 w 4598829"/>
              <a:gd name="connsiteY11" fmla="*/ 2086029 h 2575344"/>
              <a:gd name="connsiteX12" fmla="*/ 4598829 w 4598829"/>
              <a:gd name="connsiteY12" fmla="*/ 2575344 h 2575344"/>
              <a:gd name="connsiteX13" fmla="*/ 4023975 w 4598829"/>
              <a:gd name="connsiteY13" fmla="*/ 2575344 h 2575344"/>
              <a:gd name="connsiteX14" fmla="*/ 3587087 w 4598829"/>
              <a:gd name="connsiteY14" fmla="*/ 2575344 h 2575344"/>
              <a:gd name="connsiteX15" fmla="*/ 2966245 w 4598829"/>
              <a:gd name="connsiteY15" fmla="*/ 2575344 h 2575344"/>
              <a:gd name="connsiteX16" fmla="*/ 2483368 w 4598829"/>
              <a:gd name="connsiteY16" fmla="*/ 2575344 h 2575344"/>
              <a:gd name="connsiteX17" fmla="*/ 1816537 w 4598829"/>
              <a:gd name="connsiteY17" fmla="*/ 2575344 h 2575344"/>
              <a:gd name="connsiteX18" fmla="*/ 1333660 w 4598829"/>
              <a:gd name="connsiteY18" fmla="*/ 2575344 h 2575344"/>
              <a:gd name="connsiteX19" fmla="*/ 712818 w 4598829"/>
              <a:gd name="connsiteY19" fmla="*/ 2575344 h 2575344"/>
              <a:gd name="connsiteX20" fmla="*/ 0 w 4598829"/>
              <a:gd name="connsiteY20" fmla="*/ 2575344 h 2575344"/>
              <a:gd name="connsiteX21" fmla="*/ 0 w 4598829"/>
              <a:gd name="connsiteY21" fmla="*/ 2060275 h 2575344"/>
              <a:gd name="connsiteX22" fmla="*/ 0 w 4598829"/>
              <a:gd name="connsiteY22" fmla="*/ 1519453 h 2575344"/>
              <a:gd name="connsiteX23" fmla="*/ 0 w 4598829"/>
              <a:gd name="connsiteY23" fmla="*/ 952877 h 2575344"/>
              <a:gd name="connsiteX24" fmla="*/ 0 w 4598829"/>
              <a:gd name="connsiteY24" fmla="*/ 489315 h 2575344"/>
              <a:gd name="connsiteX25" fmla="*/ 0 w 4598829"/>
              <a:gd name="connsiteY25" fmla="*/ 0 h 257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598829" h="2575344" fill="none" extrusionOk="0">
                <a:moveTo>
                  <a:pt x="0" y="0"/>
                </a:moveTo>
                <a:cubicBezTo>
                  <a:pt x="266332" y="-7149"/>
                  <a:pt x="381735" y="4010"/>
                  <a:pt x="574854" y="0"/>
                </a:cubicBezTo>
                <a:cubicBezTo>
                  <a:pt x="767973" y="-4010"/>
                  <a:pt x="937931" y="54827"/>
                  <a:pt x="1195696" y="0"/>
                </a:cubicBezTo>
                <a:cubicBezTo>
                  <a:pt x="1453461" y="-54827"/>
                  <a:pt x="1510575" y="6275"/>
                  <a:pt x="1724561" y="0"/>
                </a:cubicBezTo>
                <a:cubicBezTo>
                  <a:pt x="1938547" y="-6275"/>
                  <a:pt x="2235713" y="56344"/>
                  <a:pt x="2391391" y="0"/>
                </a:cubicBezTo>
                <a:cubicBezTo>
                  <a:pt x="2547069" y="-56344"/>
                  <a:pt x="2843287" y="38322"/>
                  <a:pt x="3058221" y="0"/>
                </a:cubicBezTo>
                <a:cubicBezTo>
                  <a:pt x="3273155" y="-38322"/>
                  <a:pt x="3453804" y="44327"/>
                  <a:pt x="3679063" y="0"/>
                </a:cubicBezTo>
                <a:cubicBezTo>
                  <a:pt x="3904322" y="-44327"/>
                  <a:pt x="4293574" y="100875"/>
                  <a:pt x="4598829" y="0"/>
                </a:cubicBezTo>
                <a:cubicBezTo>
                  <a:pt x="4610906" y="209844"/>
                  <a:pt x="4591142" y="329621"/>
                  <a:pt x="4598829" y="463562"/>
                </a:cubicBezTo>
                <a:cubicBezTo>
                  <a:pt x="4606516" y="597503"/>
                  <a:pt x="4572334" y="771366"/>
                  <a:pt x="4598829" y="1004384"/>
                </a:cubicBezTo>
                <a:cubicBezTo>
                  <a:pt x="4625324" y="1237402"/>
                  <a:pt x="4536887" y="1297466"/>
                  <a:pt x="4598829" y="1570960"/>
                </a:cubicBezTo>
                <a:cubicBezTo>
                  <a:pt x="4660771" y="1844454"/>
                  <a:pt x="4596871" y="1835891"/>
                  <a:pt x="4598829" y="2086029"/>
                </a:cubicBezTo>
                <a:cubicBezTo>
                  <a:pt x="4600787" y="2336167"/>
                  <a:pt x="4590828" y="2436992"/>
                  <a:pt x="4598829" y="2575344"/>
                </a:cubicBezTo>
                <a:cubicBezTo>
                  <a:pt x="4319326" y="2625622"/>
                  <a:pt x="4304142" y="2573798"/>
                  <a:pt x="4023975" y="2575344"/>
                </a:cubicBezTo>
                <a:cubicBezTo>
                  <a:pt x="3743808" y="2576890"/>
                  <a:pt x="3687093" y="2540779"/>
                  <a:pt x="3587087" y="2575344"/>
                </a:cubicBezTo>
                <a:cubicBezTo>
                  <a:pt x="3487081" y="2609909"/>
                  <a:pt x="3229869" y="2530410"/>
                  <a:pt x="2966245" y="2575344"/>
                </a:cubicBezTo>
                <a:cubicBezTo>
                  <a:pt x="2702621" y="2620278"/>
                  <a:pt x="2657122" y="2517658"/>
                  <a:pt x="2483368" y="2575344"/>
                </a:cubicBezTo>
                <a:cubicBezTo>
                  <a:pt x="2309614" y="2633030"/>
                  <a:pt x="2113367" y="2516885"/>
                  <a:pt x="1816537" y="2575344"/>
                </a:cubicBezTo>
                <a:cubicBezTo>
                  <a:pt x="1519707" y="2633803"/>
                  <a:pt x="1449830" y="2557930"/>
                  <a:pt x="1333660" y="2575344"/>
                </a:cubicBezTo>
                <a:cubicBezTo>
                  <a:pt x="1217490" y="2592758"/>
                  <a:pt x="1016337" y="2565083"/>
                  <a:pt x="712818" y="2575344"/>
                </a:cubicBezTo>
                <a:cubicBezTo>
                  <a:pt x="409299" y="2585605"/>
                  <a:pt x="267794" y="2553378"/>
                  <a:pt x="0" y="2575344"/>
                </a:cubicBezTo>
                <a:cubicBezTo>
                  <a:pt x="-29776" y="2437802"/>
                  <a:pt x="49183" y="2238957"/>
                  <a:pt x="0" y="2060275"/>
                </a:cubicBezTo>
                <a:cubicBezTo>
                  <a:pt x="-49183" y="1881593"/>
                  <a:pt x="63986" y="1697405"/>
                  <a:pt x="0" y="1519453"/>
                </a:cubicBezTo>
                <a:cubicBezTo>
                  <a:pt x="-63986" y="1341501"/>
                  <a:pt x="3223" y="1160274"/>
                  <a:pt x="0" y="952877"/>
                </a:cubicBezTo>
                <a:cubicBezTo>
                  <a:pt x="-3223" y="745480"/>
                  <a:pt x="2010" y="639852"/>
                  <a:pt x="0" y="489315"/>
                </a:cubicBezTo>
                <a:cubicBezTo>
                  <a:pt x="-2010" y="338778"/>
                  <a:pt x="49662" y="99783"/>
                  <a:pt x="0" y="0"/>
                </a:cubicBezTo>
                <a:close/>
              </a:path>
              <a:path w="4598829" h="2575344" stroke="0" extrusionOk="0">
                <a:moveTo>
                  <a:pt x="0" y="0"/>
                </a:moveTo>
                <a:cubicBezTo>
                  <a:pt x="213372" y="-43257"/>
                  <a:pt x="405265" y="38812"/>
                  <a:pt x="528865" y="0"/>
                </a:cubicBezTo>
                <a:cubicBezTo>
                  <a:pt x="652466" y="-38812"/>
                  <a:pt x="774067" y="14944"/>
                  <a:pt x="1011742" y="0"/>
                </a:cubicBezTo>
                <a:cubicBezTo>
                  <a:pt x="1249417" y="-14944"/>
                  <a:pt x="1358369" y="2621"/>
                  <a:pt x="1632584" y="0"/>
                </a:cubicBezTo>
                <a:cubicBezTo>
                  <a:pt x="1906799" y="-2621"/>
                  <a:pt x="2089734" y="49320"/>
                  <a:pt x="2207438" y="0"/>
                </a:cubicBezTo>
                <a:cubicBezTo>
                  <a:pt x="2325142" y="-49320"/>
                  <a:pt x="2434949" y="37527"/>
                  <a:pt x="2644327" y="0"/>
                </a:cubicBezTo>
                <a:cubicBezTo>
                  <a:pt x="2853705" y="-37527"/>
                  <a:pt x="2877657" y="49618"/>
                  <a:pt x="3081215" y="0"/>
                </a:cubicBezTo>
                <a:cubicBezTo>
                  <a:pt x="3284773" y="-49618"/>
                  <a:pt x="3544668" y="8421"/>
                  <a:pt x="3748046" y="0"/>
                </a:cubicBezTo>
                <a:cubicBezTo>
                  <a:pt x="3951424" y="-8421"/>
                  <a:pt x="4405992" y="19044"/>
                  <a:pt x="4598829" y="0"/>
                </a:cubicBezTo>
                <a:cubicBezTo>
                  <a:pt x="4626897" y="132106"/>
                  <a:pt x="4592242" y="278144"/>
                  <a:pt x="4598829" y="489315"/>
                </a:cubicBezTo>
                <a:cubicBezTo>
                  <a:pt x="4605416" y="700486"/>
                  <a:pt x="4544072" y="845322"/>
                  <a:pt x="4598829" y="978631"/>
                </a:cubicBezTo>
                <a:cubicBezTo>
                  <a:pt x="4653586" y="1111940"/>
                  <a:pt x="4558334" y="1256375"/>
                  <a:pt x="4598829" y="1467946"/>
                </a:cubicBezTo>
                <a:cubicBezTo>
                  <a:pt x="4639324" y="1679518"/>
                  <a:pt x="4555751" y="1869045"/>
                  <a:pt x="4598829" y="2008768"/>
                </a:cubicBezTo>
                <a:cubicBezTo>
                  <a:pt x="4641907" y="2148491"/>
                  <a:pt x="4537334" y="2363088"/>
                  <a:pt x="4598829" y="2575344"/>
                </a:cubicBezTo>
                <a:cubicBezTo>
                  <a:pt x="4472053" y="2613121"/>
                  <a:pt x="4259875" y="2521388"/>
                  <a:pt x="3977987" y="2575344"/>
                </a:cubicBezTo>
                <a:cubicBezTo>
                  <a:pt x="3696099" y="2629300"/>
                  <a:pt x="3727060" y="2540301"/>
                  <a:pt x="3541098" y="2575344"/>
                </a:cubicBezTo>
                <a:cubicBezTo>
                  <a:pt x="3355136" y="2610387"/>
                  <a:pt x="3266248" y="2564336"/>
                  <a:pt x="3058221" y="2575344"/>
                </a:cubicBezTo>
                <a:cubicBezTo>
                  <a:pt x="2850194" y="2586352"/>
                  <a:pt x="2781889" y="2568742"/>
                  <a:pt x="2529356" y="2575344"/>
                </a:cubicBezTo>
                <a:cubicBezTo>
                  <a:pt x="2276823" y="2581946"/>
                  <a:pt x="2181227" y="2575108"/>
                  <a:pt x="1862526" y="2575344"/>
                </a:cubicBezTo>
                <a:cubicBezTo>
                  <a:pt x="1543825" y="2575580"/>
                  <a:pt x="1505230" y="2551621"/>
                  <a:pt x="1241684" y="2575344"/>
                </a:cubicBezTo>
                <a:cubicBezTo>
                  <a:pt x="978138" y="2599067"/>
                  <a:pt x="824245" y="2568076"/>
                  <a:pt x="666830" y="2575344"/>
                </a:cubicBezTo>
                <a:cubicBezTo>
                  <a:pt x="509415" y="2582612"/>
                  <a:pt x="268532" y="2503937"/>
                  <a:pt x="0" y="2575344"/>
                </a:cubicBezTo>
                <a:cubicBezTo>
                  <a:pt x="-42425" y="2464740"/>
                  <a:pt x="37742" y="2243556"/>
                  <a:pt x="0" y="2111782"/>
                </a:cubicBezTo>
                <a:cubicBezTo>
                  <a:pt x="-37742" y="1980008"/>
                  <a:pt x="22694" y="1727066"/>
                  <a:pt x="0" y="1545206"/>
                </a:cubicBezTo>
                <a:cubicBezTo>
                  <a:pt x="-22694" y="1363346"/>
                  <a:pt x="9124" y="1275348"/>
                  <a:pt x="0" y="1055891"/>
                </a:cubicBezTo>
                <a:cubicBezTo>
                  <a:pt x="-9124" y="836434"/>
                  <a:pt x="41044" y="834839"/>
                  <a:pt x="0" y="618083"/>
                </a:cubicBezTo>
                <a:cubicBezTo>
                  <a:pt x="-41044" y="401327"/>
                  <a:pt x="65384" y="147699"/>
                  <a:pt x="0" y="0"/>
                </a:cubicBezTo>
                <a:close/>
              </a:path>
            </a:pathLst>
          </a:custGeom>
          <a:ln w="38100" cap="sq">
            <a:solidFill>
              <a:srgbClr val="0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1401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1ECA5A-A49F-4E00-807C-A41927F7C1C1}"/>
              </a:ext>
            </a:extLst>
          </p:cNvPr>
          <p:cNvSpPr/>
          <p:nvPr/>
        </p:nvSpPr>
        <p:spPr>
          <a:xfrm>
            <a:off x="397373" y="1752146"/>
            <a:ext cx="6566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Animation médicale</a:t>
            </a:r>
          </a:p>
        </p:txBody>
      </p:sp>
    </p:spTree>
    <p:extLst>
      <p:ext uri="{BB962C8B-B14F-4D97-AF65-F5344CB8AC3E}">
        <p14:creationId xmlns:p14="http://schemas.microsoft.com/office/powerpoint/2010/main" val="3528217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ithin application casque VR">
            <a:extLst>
              <a:ext uri="{FF2B5EF4-FFF2-40B4-BE49-F238E27FC236}">
                <a16:creationId xmlns:a16="http://schemas.microsoft.com/office/drawing/2014/main" id="{A288553C-5320-42DB-B218-3294E6A6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592033"/>
            <a:ext cx="1919055" cy="19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44D357A-D1B0-4D92-93F1-BB4A08F78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26" y="354253"/>
            <a:ext cx="4255294" cy="23946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4987C5-7A42-4D6F-A7D8-19EFC907D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942" y="3119267"/>
            <a:ext cx="4335896" cy="24399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6BA23D-8E30-4324-8B92-D004C24FE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50" y="3446567"/>
            <a:ext cx="50101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27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0CCE5032-D1E3-4E38-B2FF-0C381B14981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0653411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28</a:t>
            </a:fld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5F85EC2-58CC-4A6B-B168-077337C15D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57800" y="-26738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DE01A3C-98F4-48EF-B4EA-CF012BA25F9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48000" y="1910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1416D50-3CC8-4467-9BA9-B4CB0C1B812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48000" y="1910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 </a:t>
            </a:r>
          </a:p>
        </p:txBody>
      </p:sp>
      <p:pic>
        <p:nvPicPr>
          <p:cNvPr id="16386" name="Picture 2" descr="Kandao QooCam 8K Enterprise 360 Camera">
            <a:extLst>
              <a:ext uri="{FF2B5EF4-FFF2-40B4-BE49-F238E27FC236}">
                <a16:creationId xmlns:a16="http://schemas.microsoft.com/office/drawing/2014/main" id="{E15AA3F3-40C2-41C9-AE03-14185BB9EA96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0" r="31727"/>
          <a:stretch/>
        </p:blipFill>
        <p:spPr bwMode="auto">
          <a:xfrm>
            <a:off x="837558" y="1215616"/>
            <a:ext cx="1708484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n Direct&quot; Images – Browse 244 Stock Photos, Vectors, and Video | Adobe  Stock">
            <a:extLst>
              <a:ext uri="{FF2B5EF4-FFF2-40B4-BE49-F238E27FC236}">
                <a16:creationId xmlns:a16="http://schemas.microsoft.com/office/drawing/2014/main" id="{5E7DC43C-334F-4000-9E74-2A81ECD68724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76" y="4141180"/>
            <a:ext cx="3107657" cy="1213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390" name="Picture 6" descr="Camera Icon in Circle Icons">
            <a:extLst>
              <a:ext uri="{FF2B5EF4-FFF2-40B4-BE49-F238E27FC236}">
                <a16:creationId xmlns:a16="http://schemas.microsoft.com/office/drawing/2014/main" id="{8AC9593C-24B4-4808-9DE7-7CC061A17000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190" y="502914"/>
            <a:ext cx="1059851" cy="10598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392" name="Picture 8" descr="Production vidéo - Icônes cinéma gratuites">
            <a:extLst>
              <a:ext uri="{FF2B5EF4-FFF2-40B4-BE49-F238E27FC236}">
                <a16:creationId xmlns:a16="http://schemas.microsoft.com/office/drawing/2014/main" id="{A7DD1822-5A5A-431C-9D6C-5C88D3882BC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531" y="2080136"/>
            <a:ext cx="1516730" cy="15167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394" name="Picture 10" descr="Gear 360 (2017) | SM-R210NZWAXAC | Samsung CA_FR">
            <a:extLst>
              <a:ext uri="{FF2B5EF4-FFF2-40B4-BE49-F238E27FC236}">
                <a16:creationId xmlns:a16="http://schemas.microsoft.com/office/drawing/2014/main" id="{F281878F-737A-40AB-A6E9-2C83DCE60066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190" y="1910834"/>
            <a:ext cx="1833962" cy="18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KeyMission 360 de Nikon | Appareil photo d'action 360 | Se préinscrire  maintenant">
            <a:extLst>
              <a:ext uri="{FF2B5EF4-FFF2-40B4-BE49-F238E27FC236}">
                <a16:creationId xmlns:a16="http://schemas.microsoft.com/office/drawing/2014/main" id="{C6F72C9A-7AF1-4B72-848F-891FF7081184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12" y="4429388"/>
            <a:ext cx="1261326" cy="107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Résultats de recherche d'images pour « icone youtube »">
            <a:extLst>
              <a:ext uri="{FF2B5EF4-FFF2-40B4-BE49-F238E27FC236}">
                <a16:creationId xmlns:a16="http://schemas.microsoft.com/office/drawing/2014/main" id="{CE30AFDF-CD42-486C-9A64-DDCE0334411E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003" y="3836529"/>
            <a:ext cx="863097" cy="86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Résultats de recherche d'images pour « icone facebook »">
            <a:extLst>
              <a:ext uri="{FF2B5EF4-FFF2-40B4-BE49-F238E27FC236}">
                <a16:creationId xmlns:a16="http://schemas.microsoft.com/office/drawing/2014/main" id="{96028573-0156-48F9-8B28-BC44E685DCA6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003" y="4771271"/>
            <a:ext cx="863097" cy="86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516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CCAF98B-2EDC-49B1-863D-74C83D33F687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>
          <a:xfrm>
            <a:off x="219352" y="5126527"/>
            <a:ext cx="11592712" cy="863644"/>
          </a:xfrm>
        </p:spPr>
        <p:txBody>
          <a:bodyPr>
            <a:normAutofit/>
          </a:bodyPr>
          <a:lstStyle/>
          <a:p>
            <a:pPr algn="l"/>
            <a:r>
              <a:rPr lang="fr-CA" sz="2800" dirty="0">
                <a:latin typeface="AngsanaUPC" panose="020B0502040204020203" pitchFamily="18" charset="-34"/>
                <a:cs typeface="AngsanaUPC" panose="020B0502040204020203" pitchFamily="18" charset="-34"/>
              </a:rPr>
              <a:t>https://htpratique.com/logiciels-realite-virtuelle/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A10D299E-3175-4F4B-939A-C7EA8F80385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3080" y="1145809"/>
            <a:ext cx="11208984" cy="5856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CA" sz="6600" cap="none" spc="0" dirty="0">
                <a:ln/>
                <a:solidFill>
                  <a:schemeClr val="accent3"/>
                </a:solidFill>
              </a:rPr>
              <a:t>Création de contenu virtuel</a:t>
            </a:r>
            <a:br>
              <a:rPr lang="fr-CA" sz="6600" cap="none" spc="0" dirty="0">
                <a:ln/>
                <a:solidFill>
                  <a:schemeClr val="accent3"/>
                </a:solidFill>
              </a:rPr>
            </a:br>
            <a:endParaRPr lang="fr-CA" sz="6600" cap="none" spc="0" dirty="0">
              <a:ln/>
              <a:solidFill>
                <a:schemeClr val="accent3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0C88140-4F56-405A-BBED-15294B9B31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3362" y="3614674"/>
            <a:ext cx="3606985" cy="8636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A2D317-4079-4A0E-ACAA-1EBBC5DBEC7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200238" y="2078145"/>
            <a:ext cx="4014667" cy="75734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5DD9079-F061-4F46-A227-59094F09570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14905" y="3593648"/>
            <a:ext cx="3671454" cy="7747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A906580-7695-403D-9372-511B374D58E9}"/>
              </a:ext>
            </a:extLst>
          </p:cNvPr>
          <p:cNvSpPr txBox="1"/>
          <p:nvPr/>
        </p:nvSpPr>
        <p:spPr>
          <a:xfrm>
            <a:off x="219352" y="5843295"/>
            <a:ext cx="106010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b="1" kern="0" cap="all" spc="400" dirty="0">
                <a:solidFill>
                  <a:schemeClr val="accent5"/>
                </a:solidFill>
                <a:latin typeface="AngsanaUPC" panose="020B0502040204020203" pitchFamily="18" charset="-34"/>
                <a:cs typeface="AngsanaUPC" panose="020B0502040204020203" pitchFamily="18" charset="-34"/>
              </a:rPr>
              <a:t>https://cursus.edu/fr/22388</a:t>
            </a:r>
            <a:r>
              <a:rPr lang="fr-CA" dirty="0"/>
              <a:t>/</a:t>
            </a:r>
            <a:r>
              <a:rPr lang="fr-CA" sz="2800" b="1" kern="0" cap="all" spc="400" dirty="0">
                <a:solidFill>
                  <a:schemeClr val="accent5"/>
                </a:solidFill>
                <a:latin typeface="AngsanaUPC" panose="020B0502040204020203" pitchFamily="18" charset="-34"/>
                <a:cs typeface="AngsanaUPC" panose="020B0502040204020203" pitchFamily="18" charset="-34"/>
              </a:rPr>
              <a:t>repertoire-de-la-realite-virtuelle-et-augmentee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811F41-A5C5-45F2-A124-DBC249BFC4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9133" y="3392927"/>
            <a:ext cx="3606985" cy="125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1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F1D53E7-0958-4EF0-AC1F-9734C9316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69" y="172844"/>
            <a:ext cx="5087744" cy="6512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4DD5CCC-F864-4144-BB30-C937A3582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609" y="7434"/>
            <a:ext cx="4060322" cy="3136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A6DEF10-4C86-4769-973B-D49275CA9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32" y="3300974"/>
            <a:ext cx="5090880" cy="3541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E22E2E-0305-4722-A88E-75235FCAE9D9}"/>
              </a:ext>
            </a:extLst>
          </p:cNvPr>
          <p:cNvSpPr/>
          <p:nvPr/>
        </p:nvSpPr>
        <p:spPr>
          <a:xfrm>
            <a:off x="3494802" y="5761826"/>
            <a:ext cx="1736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1960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5148B0-201A-4472-85F2-2DBA06002764}"/>
              </a:ext>
            </a:extLst>
          </p:cNvPr>
          <p:cNvSpPr/>
          <p:nvPr/>
        </p:nvSpPr>
        <p:spPr>
          <a:xfrm>
            <a:off x="7683190" y="2377644"/>
            <a:ext cx="1736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1980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636061-4696-44AC-9C23-88F2A7CB4997}"/>
              </a:ext>
            </a:extLst>
          </p:cNvPr>
          <p:cNvSpPr/>
          <p:nvPr/>
        </p:nvSpPr>
        <p:spPr>
          <a:xfrm>
            <a:off x="6780701" y="6042679"/>
            <a:ext cx="3541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1980-1990</a:t>
            </a:r>
          </a:p>
        </p:txBody>
      </p:sp>
    </p:spTree>
    <p:extLst>
      <p:ext uri="{BB962C8B-B14F-4D97-AF65-F5344CB8AC3E}">
        <p14:creationId xmlns:p14="http://schemas.microsoft.com/office/powerpoint/2010/main" val="305557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ulle narrative : rectangle à coins arrondis 39">
            <a:extLst>
              <a:ext uri="{FF2B5EF4-FFF2-40B4-BE49-F238E27FC236}">
                <a16:creationId xmlns:a16="http://schemas.microsoft.com/office/drawing/2014/main" id="{CA958171-AEA9-4A89-9D00-0C07DEB7A0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78586" y="611270"/>
            <a:ext cx="4171308" cy="74053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000" dirty="0"/>
              <a:t>On s’en reparle</a:t>
            </a:r>
          </a:p>
        </p:txBody>
      </p:sp>
      <p:pic>
        <p:nvPicPr>
          <p:cNvPr id="41" name="Picture 4" descr="Icône Google, de parler, de logo, de dans Simpleicon Social media">
            <a:extLst>
              <a:ext uri="{FF2B5EF4-FFF2-40B4-BE49-F238E27FC236}">
                <a16:creationId xmlns:a16="http://schemas.microsoft.com/office/drawing/2014/main" id="{CAAAF3F7-DECB-4DCE-9D1B-BA06ECC7D05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79" y="463502"/>
            <a:ext cx="715392" cy="7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cône Google, de parler, de logo, de dans Simpleicon Social media">
            <a:extLst>
              <a:ext uri="{FF2B5EF4-FFF2-40B4-BE49-F238E27FC236}">
                <a16:creationId xmlns:a16="http://schemas.microsoft.com/office/drawing/2014/main" id="{7BA24E53-2E66-44FE-96B2-E526AFE9781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130" flipH="1">
            <a:off x="2990219" y="463502"/>
            <a:ext cx="455862" cy="7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AAE243B-620B-480C-9A59-16AED194258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20176197">
            <a:off x="420967" y="1454917"/>
            <a:ext cx="1393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24FAB1-166A-4F8C-842E-BADD644B303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570332">
            <a:off x="8933593" y="227290"/>
            <a:ext cx="33215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Sciences </a:t>
            </a:r>
            <a:b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</a:br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humaines</a:t>
            </a:r>
          </a:p>
        </p:txBody>
      </p:sp>
      <p:sp>
        <p:nvSpPr>
          <p:cNvPr id="43" name="Espace réservé du texte 62">
            <a:extLst>
              <a:ext uri="{FF2B5EF4-FFF2-40B4-BE49-F238E27FC236}">
                <a16:creationId xmlns:a16="http://schemas.microsoft.com/office/drawing/2014/main" id="{B7292203-491F-444F-A4B2-1D2B521F3AA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806385" y="2483229"/>
            <a:ext cx="7915709" cy="296674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cap="all" spc="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sz="2800" b="0" dirty="0">
                <a:latin typeface="Ubuntu"/>
              </a:rPr>
              <a:t>Quel est son potentiel pédagogique?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sz="2800" b="0" dirty="0">
                <a:latin typeface="Ubuntu"/>
              </a:rPr>
              <a:t>Est-il vrai de dire qu’elle « augmente » la motivation des apprenants?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sz="2800" b="0" dirty="0">
                <a:latin typeface="Ubuntu"/>
              </a:rPr>
              <a:t>Quel impact son utilisation peut-elle avoir sur l’apprentissage de vos étudiants?</a:t>
            </a:r>
            <a:endParaRPr lang="fr-FR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72CC58-D12B-4859-9CF0-CDD5FFC5629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779209">
            <a:off x="23317" y="5362742"/>
            <a:ext cx="5195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Soins infirmiers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385691-2A94-4B2C-8E60-61C17AE2282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21045302">
            <a:off x="8856970" y="4793714"/>
            <a:ext cx="33753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Éducation </a:t>
            </a:r>
            <a:br>
              <a:rPr lang="fr-FR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FR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physique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208E79-2A31-482D-B0F5-0CB8DA7CA799}"/>
              </a:ext>
            </a:extLst>
          </p:cNvPr>
          <p:cNvSpPr/>
          <p:nvPr/>
        </p:nvSpPr>
        <p:spPr>
          <a:xfrm>
            <a:off x="9489978" y="3176161"/>
            <a:ext cx="270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Langues</a:t>
            </a:r>
          </a:p>
        </p:txBody>
      </p:sp>
    </p:spTree>
    <p:extLst>
      <p:ext uri="{BB962C8B-B14F-4D97-AF65-F5344CB8AC3E}">
        <p14:creationId xmlns:p14="http://schemas.microsoft.com/office/powerpoint/2010/main" val="3313535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FE60C9E5-E020-489F-8A9F-BCBE2A0C3BB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033254" y="2815824"/>
            <a:ext cx="4127344" cy="724702"/>
          </a:xfrm>
        </p:spPr>
        <p:txBody>
          <a:bodyPr rtlCol="0"/>
          <a:lstStyle/>
          <a:p>
            <a:pPr algn="ctr" rtl="0"/>
            <a:r>
              <a:rPr lang="fr-FR" sz="6600" dirty="0"/>
              <a:t>Merci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6152713-A6DC-4A10-9404-2F7F1F4B1AB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fr-FR"/>
              <a:t>06/08/20XX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313ACD80-E8DD-409F-A517-A832D3421C8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fr-FR"/>
              <a:t>PRÉSENTATION PROMOTIONNELLE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1F967A96-6B86-484C-8592-14A44DA72C4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31</a:t>
            </a:fld>
            <a:endParaRPr lang="fr-FR"/>
          </a:p>
        </p:txBody>
      </p:sp>
      <p:pic>
        <p:nvPicPr>
          <p:cNvPr id="13" name="Picture 2" descr="Steve Chenel - YouTube">
            <a:extLst>
              <a:ext uri="{FF2B5EF4-FFF2-40B4-BE49-F238E27FC236}">
                <a16:creationId xmlns:a16="http://schemas.microsoft.com/office/drawing/2014/main" id="{05F19984-BA97-4F44-B61C-D6527CEFC4F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311" y="1509296"/>
            <a:ext cx="3568978" cy="35689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482" name="Picture 2" descr="Lunettes vr - Icônes la technologie gratuites">
            <a:extLst>
              <a:ext uri="{FF2B5EF4-FFF2-40B4-BE49-F238E27FC236}">
                <a16:creationId xmlns:a16="http://schemas.microsoft.com/office/drawing/2014/main" id="{ED4CA27F-0966-4C07-950E-0A1B77704603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705173"/>
            <a:ext cx="3225800" cy="300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69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2E468DC9-F7EA-4DDD-A3C6-7FED01F0AB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1819" y="172689"/>
            <a:ext cx="8398781" cy="6584950"/>
          </a:xfrm>
        </p:spPr>
        <p:txBody>
          <a:bodyPr rtlCol="0"/>
          <a:lstStyle/>
          <a:p>
            <a:pPr rtl="0"/>
            <a:r>
              <a:rPr lang="fr-FR" dirty="0"/>
              <a:t>Quelques définitions …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1840D15-B3C7-4446-9131-8F222F601B1B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2"/>
            </p:custDataLst>
          </p:nvPr>
        </p:nvSpPr>
        <p:spPr>
          <a:xfrm>
            <a:off x="571715" y="1345489"/>
            <a:ext cx="7855905" cy="3873266"/>
          </a:xfrm>
        </p:spPr>
        <p:txBody>
          <a:bodyPr rtlCol="0">
            <a:noAutofit/>
          </a:bodyPr>
          <a:lstStyle/>
          <a:p>
            <a:r>
              <a:rPr lang="fr-CA" sz="2400" b="1" i="0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La réalité virtuelle </a:t>
            </a:r>
            <a:r>
              <a:rPr lang="fr-CA" sz="2400" i="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plonge l’étudiant dans un environnement complètement fictif, avec lequel il peut interagir ou non. </a:t>
            </a:r>
            <a:endParaRPr lang="fr-CA" sz="2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rtl="0"/>
            <a:r>
              <a:rPr lang="fr-CA" sz="2400" i="0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La réalité augmentée </a:t>
            </a:r>
            <a:r>
              <a:rPr lang="fr-CA" sz="2400" i="0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consiste en la superposition d’éléments virtuels au monde réel.</a:t>
            </a:r>
          </a:p>
          <a:p>
            <a:pPr rtl="0"/>
            <a:r>
              <a:rPr lang="fr-CA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réalité mixte  </a:t>
            </a:r>
            <a:r>
              <a:rPr lang="fr-CA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 définition, ce terme est un mix entre réalité augmentée et réalité virtuelle. </a:t>
            </a:r>
            <a:endParaRPr lang="fr-FR" sz="2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774A57-DC9F-44C5-B707-3B57BDBE443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4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B84B61-90B2-4554-AF08-B791A2B1BBE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312288" y="4995731"/>
            <a:ext cx="81034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 </a:t>
            </a:r>
            <a:r>
              <a:rPr lang="fr-FR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petit</a:t>
            </a:r>
            <a:r>
              <a:rPr lang="fr-FR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mot sur le Métavers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675C0A-AE20-4BCE-9F62-230E8FD9D344}"/>
              </a:ext>
            </a:extLst>
          </p:cNvPr>
          <p:cNvSpPr txBox="1"/>
          <p:nvPr/>
        </p:nvSpPr>
        <p:spPr>
          <a:xfrm>
            <a:off x="483256" y="5709420"/>
            <a:ext cx="7855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 Le métavers, c’est un «monde virtuel, immersif et persistant, qui permet la virtualisation des activités humaines, notamment sociales, ludiques, culturelles et commerciales».</a:t>
            </a:r>
            <a:r>
              <a:rPr lang="fr-CA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 </a:t>
            </a:r>
            <a:endParaRPr lang="fr-CA" dirty="0"/>
          </a:p>
        </p:txBody>
      </p:sp>
      <p:pic>
        <p:nvPicPr>
          <p:cNvPr id="1028" name="Picture 4" descr="Wat is augmented reality (AR)? - Unbound VR">
            <a:extLst>
              <a:ext uri="{FF2B5EF4-FFF2-40B4-BE49-F238E27FC236}">
                <a16:creationId xmlns:a16="http://schemas.microsoft.com/office/drawing/2014/main" id="{629BD87C-3C6E-4416-B4F1-2F91A75F0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535" y="2208102"/>
            <a:ext cx="2383304" cy="1588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697358-0695-4668-9272-4A133170ED64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62" y="684866"/>
            <a:ext cx="1217275" cy="190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alité mixte : définition, explications, fonctionnement, exemples">
            <a:extLst>
              <a:ext uri="{FF2B5EF4-FFF2-40B4-BE49-F238E27FC236}">
                <a16:creationId xmlns:a16="http://schemas.microsoft.com/office/drawing/2014/main" id="{3515FAF8-CC2A-4E69-A945-8873BB4C5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30" y="3819461"/>
            <a:ext cx="2383304" cy="1588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La ruée vers le métavers | Radio-Canada.ca">
            <a:extLst>
              <a:ext uri="{FF2B5EF4-FFF2-40B4-BE49-F238E27FC236}">
                <a16:creationId xmlns:a16="http://schemas.microsoft.com/office/drawing/2014/main" id="{8824A3C6-8348-4073-AD02-CC233AA8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23" y="5274141"/>
            <a:ext cx="2475216" cy="1392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37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B99C89-7312-439E-9347-F9D85A5FEF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5000"/>
            <a:ext cx="12192000" cy="68879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85F4B4-31EC-4AE6-A166-6FE4AD642C3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B38240-FCA6-46AC-9DA0-CDCADF887A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9908" y="2642839"/>
            <a:ext cx="4486153" cy="33744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599F59-2F85-44B8-85DA-219EBE3100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-38146"/>
            <a:ext cx="123109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Manipulations | Simulations</a:t>
            </a:r>
          </a:p>
        </p:txBody>
      </p:sp>
      <p:pic>
        <p:nvPicPr>
          <p:cNvPr id="3080" name="Picture 8" descr="La Réalité Virtuelle au service de la santé">
            <a:extLst>
              <a:ext uri="{FF2B5EF4-FFF2-40B4-BE49-F238E27FC236}">
                <a16:creationId xmlns:a16="http://schemas.microsoft.com/office/drawing/2014/main" id="{6E07316A-9B74-4F64-B0FA-FBF46F5DE967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913" y="911793"/>
            <a:ext cx="6156258" cy="40967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a réalité virtuelle dans le design &amp; l'architecture • ADB Design •  Actualités">
            <a:extLst>
              <a:ext uri="{FF2B5EF4-FFF2-40B4-BE49-F238E27FC236}">
                <a16:creationId xmlns:a16="http://schemas.microsoft.com/office/drawing/2014/main" id="{A6B9CA40-2DB5-428E-B905-0711713BB857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25" y="4218129"/>
            <a:ext cx="3587119" cy="23914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s de parler, pas de parler signe. Icône parler. Concept de zone  silencieuse. Vecteur sur fond blanc isolé. SPE 10 Image Vectorielle Stock -  Alamy">
            <a:extLst>
              <a:ext uri="{FF2B5EF4-FFF2-40B4-BE49-F238E27FC236}">
                <a16:creationId xmlns:a16="http://schemas.microsoft.com/office/drawing/2014/main" id="{19F78ADF-751A-4839-B924-6F51846CD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4" t="32114" r="52400" b="36233"/>
          <a:stretch/>
        </p:blipFill>
        <p:spPr bwMode="auto">
          <a:xfrm>
            <a:off x="449908" y="693320"/>
            <a:ext cx="1936166" cy="19495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89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D8965C87-7536-4E22-B0DD-FE276F346FF8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1"/>
            </p:custDataLst>
          </p:nvPr>
        </p:nvSpPr>
        <p:spPr>
          <a:xfrm>
            <a:off x="8506711" y="1335193"/>
            <a:ext cx="2859090" cy="365125"/>
          </a:xfrm>
        </p:spPr>
        <p:txBody>
          <a:bodyPr rtlCol="0"/>
          <a:lstStyle/>
          <a:p>
            <a:pPr rtl="0"/>
            <a:r>
              <a:rPr lang="fr-FR"/>
              <a:t>Public cible</a:t>
            </a:r>
          </a:p>
        </p:txBody>
      </p:sp>
      <p:sp>
        <p:nvSpPr>
          <p:cNvPr id="37" name="Espace réservé du texte 36">
            <a:extLst>
              <a:ext uri="{FF2B5EF4-FFF2-40B4-BE49-F238E27FC236}">
                <a16:creationId xmlns:a16="http://schemas.microsoft.com/office/drawing/2014/main" id="{2D14101B-F5B0-4412-B50A-87D48857B9C9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8506711" y="1639822"/>
            <a:ext cx="2859090" cy="1475319"/>
          </a:xfrm>
        </p:spPr>
        <p:txBody>
          <a:bodyPr rtlCol="0"/>
          <a:lstStyle/>
          <a:p>
            <a:pPr rtl="0"/>
            <a:r>
              <a:rPr lang="fr-FR"/>
              <a:t>Génération Z (18-25 ans)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E592E2-1BD2-4362-B326-45E9B6648BC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-2"/>
            <a:ext cx="12229406" cy="688799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85F4B4-31EC-4AE6-A166-6FE4AD642C3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AA6F83-0926-43B9-9C18-EADCDF868EA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5"/>
          <a:srcRect t="21328" b="17394"/>
          <a:stretch/>
        </p:blipFill>
        <p:spPr>
          <a:xfrm>
            <a:off x="2052385" y="906585"/>
            <a:ext cx="2501701" cy="1972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omment choisir un casque de réalité virtuelle? - Blogue Best Buy">
            <a:extLst>
              <a:ext uri="{FF2B5EF4-FFF2-40B4-BE49-F238E27FC236}">
                <a16:creationId xmlns:a16="http://schemas.microsoft.com/office/drawing/2014/main" id="{84A4DFD3-CD16-4B53-83A5-C768D125CDD5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854" y="847476"/>
            <a:ext cx="2501701" cy="2002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C009BE7-18DF-4F75-97F3-4E6EC208F176}"/>
              </a:ext>
            </a:extLst>
          </p:cNvPr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74" y="801911"/>
            <a:ext cx="2075592" cy="1166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F025BFC-2646-4DE8-B1A6-89BF11F1A89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-81023" y="-155385"/>
            <a:ext cx="122730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Observation, création de contenu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84" name="Picture 12" descr="La réalité virtuelle au service de la culture et du patrimoine | CNC">
            <a:extLst>
              <a:ext uri="{FF2B5EF4-FFF2-40B4-BE49-F238E27FC236}">
                <a16:creationId xmlns:a16="http://schemas.microsoft.com/office/drawing/2014/main" id="{9E62E69B-651C-4B4E-9EA6-38CAF86C1384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" y="3658475"/>
            <a:ext cx="5104278" cy="28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n pratique : le monde en réalité virtuelle avec Google Street View sur  iPhone, Android">
            <a:extLst>
              <a:ext uri="{FF2B5EF4-FFF2-40B4-BE49-F238E27FC236}">
                <a16:creationId xmlns:a16="http://schemas.microsoft.com/office/drawing/2014/main" id="{C16D2BD2-6649-42B5-83B6-8A204F098919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54" y="3732349"/>
            <a:ext cx="5185302" cy="291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Ellipse 48">
            <a:extLst>
              <a:ext uri="{FF2B5EF4-FFF2-40B4-BE49-F238E27FC236}">
                <a16:creationId xmlns:a16="http://schemas.microsoft.com/office/drawing/2014/main" id="{6A3A038D-A07C-4B67-A89A-669889CE228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50671" y="2350399"/>
            <a:ext cx="1335623" cy="104699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3242FAF-36BD-4CE6-A6F6-C55E173FCA82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09844" y="2188652"/>
            <a:ext cx="11352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-$</a:t>
            </a:r>
          </a:p>
        </p:txBody>
      </p:sp>
      <p:pic>
        <p:nvPicPr>
          <p:cNvPr id="5122" name="Picture 2" descr="Pas de parler, pas de parler signe. Icône parler. Concept de zone  silencieuse. Vecteur sur fond blanc isolé. SPE 10 Image Vectorielle Stock -  Alamy">
            <a:extLst>
              <a:ext uri="{FF2B5EF4-FFF2-40B4-BE49-F238E27FC236}">
                <a16:creationId xmlns:a16="http://schemas.microsoft.com/office/drawing/2014/main" id="{D1DF244C-C8D3-4C1E-BE17-781CFEBE2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6" t="31185" r="15477" b="36811"/>
          <a:stretch/>
        </p:blipFill>
        <p:spPr bwMode="auto">
          <a:xfrm>
            <a:off x="310020" y="681415"/>
            <a:ext cx="1616926" cy="16461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326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D4A740-2053-413E-8509-79DDC6F71C0E}"/>
              </a:ext>
            </a:extLst>
          </p:cNvPr>
          <p:cNvSpPr/>
          <p:nvPr/>
        </p:nvSpPr>
        <p:spPr>
          <a:xfrm>
            <a:off x="0" y="22302"/>
            <a:ext cx="12192000" cy="674908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EAFE403-0793-4C56-8F10-C616D454D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053" y="1486084"/>
            <a:ext cx="1265077" cy="658979"/>
          </a:xfrm>
          <a:prstGeom prst="rect">
            <a:avLst/>
          </a:prstGeom>
        </p:spPr>
      </p:pic>
      <p:pic>
        <p:nvPicPr>
          <p:cNvPr id="1026" name="Picture 2" descr="Microsoft OneDrive — Wikipédia">
            <a:extLst>
              <a:ext uri="{FF2B5EF4-FFF2-40B4-BE49-F238E27FC236}">
                <a16:creationId xmlns:a16="http://schemas.microsoft.com/office/drawing/2014/main" id="{48A5512F-CB00-4D8F-A98F-EDA546EC5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581" y="1123456"/>
            <a:ext cx="1195749" cy="7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Flipgrid and How Does It Work For Teachers and Students? - Teaching  Expertise">
            <a:extLst>
              <a:ext uri="{FF2B5EF4-FFF2-40B4-BE49-F238E27FC236}">
                <a16:creationId xmlns:a16="http://schemas.microsoft.com/office/drawing/2014/main" id="{BE9FBCF5-5AA2-48A2-937C-E67D0A846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4" b="21339"/>
          <a:stretch/>
        </p:blipFill>
        <p:spPr bwMode="auto">
          <a:xfrm>
            <a:off x="7020205" y="2047863"/>
            <a:ext cx="1882454" cy="6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dlet | Educational Technology Support">
            <a:extLst>
              <a:ext uri="{FF2B5EF4-FFF2-40B4-BE49-F238E27FC236}">
                <a16:creationId xmlns:a16="http://schemas.microsoft.com/office/drawing/2014/main" id="{0189DCF7-F8C2-4502-B016-D3D60D44B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62" y="2192890"/>
            <a:ext cx="1057516" cy="105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ro - Insight Platforms">
            <a:extLst>
              <a:ext uri="{FF2B5EF4-FFF2-40B4-BE49-F238E27FC236}">
                <a16:creationId xmlns:a16="http://schemas.microsoft.com/office/drawing/2014/main" id="{B9A0DE19-AF60-481B-BDAC-AB9BAC394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 b="33048"/>
          <a:stretch/>
        </p:blipFill>
        <p:spPr bwMode="auto">
          <a:xfrm>
            <a:off x="7325308" y="4050775"/>
            <a:ext cx="2176764" cy="7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égende : flèche vers la droite 5">
            <a:extLst>
              <a:ext uri="{FF2B5EF4-FFF2-40B4-BE49-F238E27FC236}">
                <a16:creationId xmlns:a16="http://schemas.microsoft.com/office/drawing/2014/main" id="{BDCD3CC6-D83B-454B-A82C-0637CBF755A5}"/>
              </a:ext>
            </a:extLst>
          </p:cNvPr>
          <p:cNvSpPr/>
          <p:nvPr/>
        </p:nvSpPr>
        <p:spPr>
          <a:xfrm>
            <a:off x="245327" y="1209093"/>
            <a:ext cx="5072831" cy="5462959"/>
          </a:xfrm>
          <a:prstGeom prst="rightArrowCallout">
            <a:avLst>
              <a:gd name="adj1" fmla="val 23681"/>
              <a:gd name="adj2" fmla="val 25000"/>
              <a:gd name="adj3" fmla="val 25000"/>
              <a:gd name="adj4" fmla="val 6497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AC16D-E08F-47B6-ACC4-11056CB8465A}"/>
              </a:ext>
            </a:extLst>
          </p:cNvPr>
          <p:cNvSpPr/>
          <p:nvPr/>
        </p:nvSpPr>
        <p:spPr>
          <a:xfrm>
            <a:off x="65554" y="241159"/>
            <a:ext cx="801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Intentions pédagogiques</a:t>
            </a:r>
          </a:p>
        </p:txBody>
      </p:sp>
      <p:pic>
        <p:nvPicPr>
          <p:cNvPr id="1034" name="Picture 10" descr="Genially, the platform for interactive animated content">
            <a:extLst>
              <a:ext uri="{FF2B5EF4-FFF2-40B4-BE49-F238E27FC236}">
                <a16:creationId xmlns:a16="http://schemas.microsoft.com/office/drawing/2014/main" id="{9841D5BB-885B-48D1-B3F4-EA6F05B1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877" y="2729989"/>
            <a:ext cx="1057516" cy="105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5E1CD8-F661-4C07-96A3-705B96FFFD3E}"/>
              </a:ext>
            </a:extLst>
          </p:cNvPr>
          <p:cNvSpPr txBox="1"/>
          <p:nvPr/>
        </p:nvSpPr>
        <p:spPr>
          <a:xfrm>
            <a:off x="384559" y="1164489"/>
            <a:ext cx="46067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>
                <a:solidFill>
                  <a:schemeClr val="bg1"/>
                </a:solidFill>
              </a:rPr>
              <a:t>Analyser …</a:t>
            </a:r>
          </a:p>
          <a:p>
            <a:r>
              <a:rPr lang="fr-CA" sz="4000" dirty="0">
                <a:solidFill>
                  <a:schemeClr val="bg1"/>
                </a:solidFill>
              </a:rPr>
              <a:t>Collaborer …</a:t>
            </a:r>
          </a:p>
          <a:p>
            <a:r>
              <a:rPr lang="fr-CA" sz="4000" dirty="0">
                <a:solidFill>
                  <a:schemeClr val="bg1"/>
                </a:solidFill>
              </a:rPr>
              <a:t>Apprécier …</a:t>
            </a:r>
          </a:p>
          <a:p>
            <a:r>
              <a:rPr lang="fr-CA" sz="4000" dirty="0">
                <a:solidFill>
                  <a:schemeClr val="bg1"/>
                </a:solidFill>
              </a:rPr>
              <a:t>Comparer …</a:t>
            </a:r>
          </a:p>
          <a:p>
            <a:r>
              <a:rPr lang="fr-CA" sz="4000" dirty="0">
                <a:solidFill>
                  <a:schemeClr val="bg1"/>
                </a:solidFill>
              </a:rPr>
              <a:t>Regrouper …</a:t>
            </a:r>
          </a:p>
          <a:p>
            <a:r>
              <a:rPr lang="fr-CA" sz="4000" dirty="0">
                <a:solidFill>
                  <a:schemeClr val="bg1"/>
                </a:solidFill>
              </a:rPr>
              <a:t>Explorer …</a:t>
            </a:r>
          </a:p>
          <a:p>
            <a:r>
              <a:rPr lang="fr-CA" sz="4000" dirty="0">
                <a:solidFill>
                  <a:schemeClr val="bg1"/>
                </a:solidFill>
              </a:rPr>
              <a:t>Synthétiser …</a:t>
            </a:r>
          </a:p>
          <a:p>
            <a:r>
              <a:rPr lang="fr-CA" sz="4000" dirty="0">
                <a:solidFill>
                  <a:schemeClr val="bg1"/>
                </a:solidFill>
              </a:rPr>
              <a:t>Apprendre …</a:t>
            </a:r>
          </a:p>
          <a:p>
            <a:r>
              <a:rPr lang="fr-CA" sz="4000" dirty="0">
                <a:solidFill>
                  <a:schemeClr val="bg1"/>
                </a:solidFill>
              </a:rPr>
              <a:t>Décrire …</a:t>
            </a:r>
          </a:p>
          <a:p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AC7472-68C6-4B35-AECA-11E6751444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35" t="23589" r="14939" b="22905"/>
          <a:stretch/>
        </p:blipFill>
        <p:spPr>
          <a:xfrm>
            <a:off x="5051921" y="5539550"/>
            <a:ext cx="1098881" cy="834864"/>
          </a:xfrm>
          <a:prstGeom prst="rect">
            <a:avLst/>
          </a:prstGeom>
        </p:spPr>
      </p:pic>
      <p:pic>
        <p:nvPicPr>
          <p:cNvPr id="1036" name="Picture 12" descr="Cardboard - Apps on Google Play">
            <a:extLst>
              <a:ext uri="{FF2B5EF4-FFF2-40B4-BE49-F238E27FC236}">
                <a16:creationId xmlns:a16="http://schemas.microsoft.com/office/drawing/2014/main" id="{D3161D5B-00A6-481E-95B4-901F227F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594" y="5362370"/>
            <a:ext cx="1265078" cy="126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oogle Jamboard Software Tutorial - YouTube">
            <a:extLst>
              <a:ext uri="{FF2B5EF4-FFF2-40B4-BE49-F238E27FC236}">
                <a16:creationId xmlns:a16="http://schemas.microsoft.com/office/drawing/2014/main" id="{75803A0F-7515-408A-95B7-7A81775FA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4077"/>
          <a:stretch/>
        </p:blipFill>
        <p:spPr bwMode="auto">
          <a:xfrm>
            <a:off x="5318158" y="4103765"/>
            <a:ext cx="1723066" cy="107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AB 2016: Big News for Virtual Reality and 360-Degree Video">
            <a:extLst>
              <a:ext uri="{FF2B5EF4-FFF2-40B4-BE49-F238E27FC236}">
                <a16:creationId xmlns:a16="http://schemas.microsoft.com/office/drawing/2014/main" id="{6E4A8FEB-1252-4B54-843B-64E60EC48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r="8771" b="-7777"/>
          <a:stretch/>
        </p:blipFill>
        <p:spPr bwMode="auto">
          <a:xfrm>
            <a:off x="9426364" y="5458148"/>
            <a:ext cx="2418113" cy="8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oogle Street View on the App Store">
            <a:extLst>
              <a:ext uri="{FF2B5EF4-FFF2-40B4-BE49-F238E27FC236}">
                <a16:creationId xmlns:a16="http://schemas.microsoft.com/office/drawing/2014/main" id="{A7BEC298-F6F9-465D-851E-663B9E305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9" r="27490"/>
          <a:stretch/>
        </p:blipFill>
        <p:spPr bwMode="auto">
          <a:xfrm>
            <a:off x="10597785" y="3787505"/>
            <a:ext cx="1057516" cy="120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ésultats de recherche d'images pour « notability »">
            <a:extLst>
              <a:ext uri="{FF2B5EF4-FFF2-40B4-BE49-F238E27FC236}">
                <a16:creationId xmlns:a16="http://schemas.microsoft.com/office/drawing/2014/main" id="{FCF7F2F1-1424-4B5B-BF57-37B8A252D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372" y="987525"/>
            <a:ext cx="1057516" cy="105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5P – Create and Share Rich HTML5 Content and Applications">
            <a:extLst>
              <a:ext uri="{FF2B5EF4-FFF2-40B4-BE49-F238E27FC236}">
                <a16:creationId xmlns:a16="http://schemas.microsoft.com/office/drawing/2014/main" id="{19B7592D-F843-4227-82D2-4C31D964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823" y="2649303"/>
            <a:ext cx="1126364" cy="112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icrosoft Sway | Create visually striking newsletters, presentations, and  documentation in minutes">
            <a:extLst>
              <a:ext uri="{FF2B5EF4-FFF2-40B4-BE49-F238E27FC236}">
                <a16:creationId xmlns:a16="http://schemas.microsoft.com/office/drawing/2014/main" id="{9F37337E-4542-4D03-9F46-0EB78103D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4297" r="14990" b="20173"/>
          <a:stretch/>
        </p:blipFill>
        <p:spPr bwMode="auto">
          <a:xfrm>
            <a:off x="7455377" y="2860400"/>
            <a:ext cx="1126363" cy="108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6B27C9-FAA1-490A-8DE2-9BAA5B177CE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548608" y="6170372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fr-FR" smtClean="0"/>
              <a:pPr rtl="0"/>
              <a:t>8</a:t>
            </a:fld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6D831EA-27AB-41B8-A0A9-4848042C476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25658" y="2371752"/>
            <a:ext cx="9843299" cy="3292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CA" sz="3200" dirty="0"/>
              <a:t>Soutenir une intention pédagogique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CA" sz="3200" dirty="0"/>
              <a:t>Sortir des murs de la classe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CA" sz="3200" dirty="0"/>
              <a:t>Favoriser l'engagement des étudiants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CA" sz="3200" dirty="0"/>
              <a:t>Augmenter l'autonomie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CA" sz="3200" dirty="0"/>
              <a:t>Faciliter la compréhension de concepts abstraits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DE1548-229B-4EAB-911C-149AE249A27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52355" y="573163"/>
            <a:ext cx="8061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spc="200" dirty="0">
                <a:latin typeface="Book Antiqua" panose="02040602050305030304" pitchFamily="18" charset="0"/>
              </a:rPr>
              <a:t>Coup d’œil des possibilités pédagogiques de la RA et RV</a:t>
            </a:r>
            <a:endParaRPr lang="fr-CA" sz="4000" b="1" dirty="0">
              <a:latin typeface="Book Antiqua" panose="02040602050305030304" pitchFamily="18" charset="0"/>
            </a:endParaRPr>
          </a:p>
        </p:txBody>
      </p:sp>
      <p:pic>
        <p:nvPicPr>
          <p:cNvPr id="11266" name="Picture 2" descr="Nouvelle réalité virtuelle ? - Anatole Lécuyer">
            <a:extLst>
              <a:ext uri="{FF2B5EF4-FFF2-40B4-BE49-F238E27FC236}">
                <a16:creationId xmlns:a16="http://schemas.microsoft.com/office/drawing/2014/main" id="{702AAC95-484B-4D52-87CE-8950D3D9BD0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032" y="319088"/>
            <a:ext cx="1750213" cy="175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19D822CA-3EC2-45D3-9706-83DF8CA9502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270296" y="5794960"/>
            <a:ext cx="4171308" cy="74053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000" dirty="0"/>
              <a:t>On s’en reparle</a:t>
            </a:r>
          </a:p>
        </p:txBody>
      </p:sp>
      <p:pic>
        <p:nvPicPr>
          <p:cNvPr id="19" name="Picture 4" descr="Icône Google, de parler, de logo, de dans Simpleicon Social media">
            <a:extLst>
              <a:ext uri="{FF2B5EF4-FFF2-40B4-BE49-F238E27FC236}">
                <a16:creationId xmlns:a16="http://schemas.microsoft.com/office/drawing/2014/main" id="{CEA78641-FB77-46AB-9A8C-A9349CC7446D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48" y="5681943"/>
            <a:ext cx="715392" cy="7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cône Google, de parler, de logo, de dans Simpleicon Social media">
            <a:extLst>
              <a:ext uri="{FF2B5EF4-FFF2-40B4-BE49-F238E27FC236}">
                <a16:creationId xmlns:a16="http://schemas.microsoft.com/office/drawing/2014/main" id="{D4605145-9BC5-4C23-B6DD-AD4F606899C6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130" flipH="1">
            <a:off x="4913157" y="5746737"/>
            <a:ext cx="455862" cy="7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899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319ABA3D-BA06-4352-AAD9-A417BB031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224366"/>
            <a:ext cx="9613900" cy="64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765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Custom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A1380"/>
      </a:accent1>
      <a:accent2>
        <a:srgbClr val="0C1A69"/>
      </a:accent2>
      <a:accent3>
        <a:srgbClr val="F4292E"/>
      </a:accent3>
      <a:accent4>
        <a:srgbClr val="FD49C1"/>
      </a:accent4>
      <a:accent5>
        <a:srgbClr val="15C7C7"/>
      </a:accent5>
      <a:accent6>
        <a:srgbClr val="02DCFA"/>
      </a:accent6>
      <a:hlink>
        <a:srgbClr val="0563C1"/>
      </a:hlink>
      <a:folHlink>
        <a:srgbClr val="954F72"/>
      </a:folHlink>
    </a:clrScheme>
    <a:fontScheme name="Custom 31">
      <a:majorFont>
        <a:latin typeface="Posterama Bold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456504_TF33781529_Win32" id="{B8B48083-1B3D-4268-B269-28CDB3837CFA}" vid="{0D7E10AE-0D8F-427E-B270-197D1CAA185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2" ma:contentTypeDescription="Create a new document." ma:contentTypeScope="" ma:versionID="5a5774fd28510f591f3d0476b60c796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656ce980f6f53fc96333c5ee30c32b6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0BF0F94-36C0-430F-8DDE-AF914AC0C0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89A24D-CD69-45A4-AC93-53B8115AA4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D2FAC4-C1D8-4FBC-AFD8-786609711A54}">
  <ds:schemaRefs>
    <ds:schemaRef ds:uri="71af3243-3dd4-4a8d-8c0d-dd76da1f02a5"/>
    <ds:schemaRef ds:uri="16c05727-aa75-4e4a-9b5f-8a80a1165891"/>
    <ds:schemaRef ds:uri="http://purl.org/dc/terms/"/>
    <ds:schemaRef ds:uri="230e9df3-be65-4c73-a93b-d1236ebd677e"/>
    <ds:schemaRef ds:uri="http://schemas.microsoft.com/sharepoint/v3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Modèle de présentation technique</Template>
  <TotalTime>6219</TotalTime>
  <Words>632</Words>
  <Application>Microsoft Office PowerPoint</Application>
  <PresentationFormat>Grand écran</PresentationFormat>
  <Paragraphs>173</Paragraphs>
  <Slides>31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50" baseType="lpstr">
      <vt:lpstr>Aharoni</vt:lpstr>
      <vt:lpstr>AngsanaUPC</vt:lpstr>
      <vt:lpstr>Arial</vt:lpstr>
      <vt:lpstr>Bierstadt</vt:lpstr>
      <vt:lpstr>Book Antiqua</vt:lpstr>
      <vt:lpstr>Calibri</vt:lpstr>
      <vt:lpstr>Courier New</vt:lpstr>
      <vt:lpstr>Google Sans</vt:lpstr>
      <vt:lpstr>Google Sans Display</vt:lpstr>
      <vt:lpstr>Helvetica Neue</vt:lpstr>
      <vt:lpstr>Lato</vt:lpstr>
      <vt:lpstr>Open Sans</vt:lpstr>
      <vt:lpstr>Poppins</vt:lpstr>
      <vt:lpstr>Posterama</vt:lpstr>
      <vt:lpstr>Times New Roman</vt:lpstr>
      <vt:lpstr>Ubuntu</vt:lpstr>
      <vt:lpstr>Verdana</vt:lpstr>
      <vt:lpstr>Wingdings</vt:lpstr>
      <vt:lpstr>Thème Office</vt:lpstr>
      <vt:lpstr>La réalité virtuelle et augmentée</vt:lpstr>
      <vt:lpstr>Présentation PowerPoint</vt:lpstr>
      <vt:lpstr>Présentation PowerPoint</vt:lpstr>
      <vt:lpstr>Quelques définitions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Explications Expérimentation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Explications Expérimentation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Création de contenu virtuel </vt:lpstr>
      <vt:lpstr>Présentation PowerPoint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réalité virtuelle et augmentée</dc:title>
  <dc:creator>Steve Chenel</dc:creator>
  <cp:lastModifiedBy>Steve Chenel</cp:lastModifiedBy>
  <cp:revision>48</cp:revision>
  <dcterms:created xsi:type="dcterms:W3CDTF">2022-09-20T15:04:58Z</dcterms:created>
  <dcterms:modified xsi:type="dcterms:W3CDTF">2022-09-28T21:01:34Z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